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8" r:id="rId4"/>
    <p:sldId id="283" r:id="rId5"/>
    <p:sldId id="260" r:id="rId6"/>
    <p:sldId id="275" r:id="rId7"/>
    <p:sldId id="278" r:id="rId8"/>
    <p:sldId id="279" r:id="rId9"/>
    <p:sldId id="259" r:id="rId10"/>
    <p:sldId id="267" r:id="rId11"/>
    <p:sldId id="273" r:id="rId12"/>
    <p:sldId id="281" r:id="rId13"/>
    <p:sldId id="280" r:id="rId14"/>
    <p:sldId id="284" r:id="rId15"/>
    <p:sldId id="269" r:id="rId16"/>
    <p:sldId id="277" r:id="rId17"/>
    <p:sldId id="264" r:id="rId18"/>
    <p:sldId id="262" r:id="rId19"/>
    <p:sldId id="271" r:id="rId20"/>
    <p:sldId id="270" r:id="rId21"/>
    <p:sldId id="266"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ALMAN IBNE HABIB" userId="641639cce02f6502" providerId="LiveId" clId="{195BB3B9-FA06-4C38-9563-131CD1F7D9C4}"/>
    <pc:docChg chg="undo custSel modSld">
      <pc:chgData name="MD SALMAN IBNE HABIB" userId="641639cce02f6502" providerId="LiveId" clId="{195BB3B9-FA06-4C38-9563-131CD1F7D9C4}" dt="2019-07-25T21:28:39.514" v="167" actId="1076"/>
      <pc:docMkLst>
        <pc:docMk/>
      </pc:docMkLst>
      <pc:sldChg chg="modSp">
        <pc:chgData name="MD SALMAN IBNE HABIB" userId="641639cce02f6502" providerId="LiveId" clId="{195BB3B9-FA06-4C38-9563-131CD1F7D9C4}" dt="2019-07-25T21:11:26.202" v="131" actId="20577"/>
        <pc:sldMkLst>
          <pc:docMk/>
          <pc:sldMk cId="1025135433" sldId="272"/>
        </pc:sldMkLst>
        <pc:spChg chg="mod">
          <ac:chgData name="MD SALMAN IBNE HABIB" userId="641639cce02f6502" providerId="LiveId" clId="{195BB3B9-FA06-4C38-9563-131CD1F7D9C4}" dt="2019-07-25T21:11:26.202" v="131" actId="20577"/>
          <ac:spMkLst>
            <pc:docMk/>
            <pc:sldMk cId="1025135433" sldId="272"/>
            <ac:spMk id="3" creationId="{696770A6-5A2A-42FA-B778-71E2E1A93BC4}"/>
          </ac:spMkLst>
        </pc:spChg>
      </pc:sldChg>
      <pc:sldChg chg="addSp delSp modSp">
        <pc:chgData name="MD SALMAN IBNE HABIB" userId="641639cce02f6502" providerId="LiveId" clId="{195BB3B9-FA06-4C38-9563-131CD1F7D9C4}" dt="2019-07-25T15:36:07.386" v="111" actId="1076"/>
        <pc:sldMkLst>
          <pc:docMk/>
          <pc:sldMk cId="20048562" sldId="280"/>
        </pc:sldMkLst>
        <pc:spChg chg="mod">
          <ac:chgData name="MD SALMAN IBNE HABIB" userId="641639cce02f6502" providerId="LiveId" clId="{195BB3B9-FA06-4C38-9563-131CD1F7D9C4}" dt="2019-07-25T15:23:06.739" v="76" actId="1076"/>
          <ac:spMkLst>
            <pc:docMk/>
            <pc:sldMk cId="20048562" sldId="280"/>
            <ac:spMk id="2" creationId="{023CEC0D-8D95-4E41-999F-2773F3244BEB}"/>
          </ac:spMkLst>
        </pc:spChg>
        <pc:spChg chg="add del mod">
          <ac:chgData name="MD SALMAN IBNE HABIB" userId="641639cce02f6502" providerId="LiveId" clId="{195BB3B9-FA06-4C38-9563-131CD1F7D9C4}" dt="2019-07-25T15:21:52.298" v="63" actId="478"/>
          <ac:spMkLst>
            <pc:docMk/>
            <pc:sldMk cId="20048562" sldId="280"/>
            <ac:spMk id="11" creationId="{4B899864-0AA9-4E83-996D-DE863001A64F}"/>
          </ac:spMkLst>
        </pc:spChg>
        <pc:graphicFrameChg chg="mod modGraphic">
          <ac:chgData name="MD SALMAN IBNE HABIB" userId="641639cce02f6502" providerId="LiveId" clId="{195BB3B9-FA06-4C38-9563-131CD1F7D9C4}" dt="2019-07-25T15:28:54.617" v="90" actId="20577"/>
          <ac:graphicFrameMkLst>
            <pc:docMk/>
            <pc:sldMk cId="20048562" sldId="280"/>
            <ac:graphicFrameMk id="8" creationId="{1D907B12-E132-43CC-937A-ECEE401A9F2E}"/>
          </ac:graphicFrameMkLst>
        </pc:graphicFrameChg>
        <pc:picChg chg="mod">
          <ac:chgData name="MD SALMAN IBNE HABIB" userId="641639cce02f6502" providerId="LiveId" clId="{195BB3B9-FA06-4C38-9563-131CD1F7D9C4}" dt="2019-07-25T15:36:07.386" v="111" actId="1076"/>
          <ac:picMkLst>
            <pc:docMk/>
            <pc:sldMk cId="20048562" sldId="280"/>
            <ac:picMk id="3" creationId="{26732204-EF5C-4412-91C1-8209588FFDC1}"/>
          </ac:picMkLst>
        </pc:picChg>
        <pc:picChg chg="del">
          <ac:chgData name="MD SALMAN IBNE HABIB" userId="641639cce02f6502" providerId="LiveId" clId="{195BB3B9-FA06-4C38-9563-131CD1F7D9C4}" dt="2019-07-25T15:21:35.906" v="60" actId="478"/>
          <ac:picMkLst>
            <pc:docMk/>
            <pc:sldMk cId="20048562" sldId="280"/>
            <ac:picMk id="4" creationId="{C739963B-E6AC-42F8-971C-28D238E914E3}"/>
          </ac:picMkLst>
        </pc:picChg>
        <pc:picChg chg="del">
          <ac:chgData name="MD SALMAN IBNE HABIB" userId="641639cce02f6502" providerId="LiveId" clId="{195BB3B9-FA06-4C38-9563-131CD1F7D9C4}" dt="2019-07-25T15:22:51.317" v="71" actId="478"/>
          <ac:picMkLst>
            <pc:docMk/>
            <pc:sldMk cId="20048562" sldId="280"/>
            <ac:picMk id="5" creationId="{F7674E36-AF51-4B7B-9A0E-E153B70477D1}"/>
          </ac:picMkLst>
        </pc:picChg>
        <pc:picChg chg="del mod">
          <ac:chgData name="MD SALMAN IBNE HABIB" userId="641639cce02f6502" providerId="LiveId" clId="{195BB3B9-FA06-4C38-9563-131CD1F7D9C4}" dt="2019-07-25T15:32:51.291" v="105" actId="478"/>
          <ac:picMkLst>
            <pc:docMk/>
            <pc:sldMk cId="20048562" sldId="280"/>
            <ac:picMk id="6" creationId="{BE4BFA82-4FC8-451F-AA43-B5CAD5689B9F}"/>
          </ac:picMkLst>
        </pc:picChg>
        <pc:picChg chg="del">
          <ac:chgData name="MD SALMAN IBNE HABIB" userId="641639cce02f6502" providerId="LiveId" clId="{195BB3B9-FA06-4C38-9563-131CD1F7D9C4}" dt="2019-07-25T15:30:02.601" v="94" actId="478"/>
          <ac:picMkLst>
            <pc:docMk/>
            <pc:sldMk cId="20048562" sldId="280"/>
            <ac:picMk id="7" creationId="{7291A919-D6EF-408B-B297-1D404A3F5B98}"/>
          </ac:picMkLst>
        </pc:picChg>
        <pc:picChg chg="add mod modCrop">
          <ac:chgData name="MD SALMAN IBNE HABIB" userId="641639cce02f6502" providerId="LiveId" clId="{195BB3B9-FA06-4C38-9563-131CD1F7D9C4}" dt="2019-07-25T15:24:27.203" v="79" actId="14100"/>
          <ac:picMkLst>
            <pc:docMk/>
            <pc:sldMk cId="20048562" sldId="280"/>
            <ac:picMk id="9" creationId="{E1522257-6805-4B1E-842B-F9668C392982}"/>
          </ac:picMkLst>
        </pc:picChg>
        <pc:picChg chg="add mod modCrop">
          <ac:chgData name="MD SALMAN IBNE HABIB" userId="641639cce02f6502" providerId="LiveId" clId="{195BB3B9-FA06-4C38-9563-131CD1F7D9C4}" dt="2019-07-25T15:24:31.891" v="80" actId="14100"/>
          <ac:picMkLst>
            <pc:docMk/>
            <pc:sldMk cId="20048562" sldId="280"/>
            <ac:picMk id="12" creationId="{C627DF2A-0937-4915-91EA-4D9183FB9874}"/>
          </ac:picMkLst>
        </pc:picChg>
        <pc:picChg chg="add mod modCrop">
          <ac:chgData name="MD SALMAN IBNE HABIB" userId="641639cce02f6502" providerId="LiveId" clId="{195BB3B9-FA06-4C38-9563-131CD1F7D9C4}" dt="2019-07-25T15:30:49.226" v="100" actId="14100"/>
          <ac:picMkLst>
            <pc:docMk/>
            <pc:sldMk cId="20048562" sldId="280"/>
            <ac:picMk id="13" creationId="{C1DD8428-E382-4A88-A6A7-8BD7564B6BFB}"/>
          </ac:picMkLst>
        </pc:picChg>
        <pc:picChg chg="add mod modCrop">
          <ac:chgData name="MD SALMAN IBNE HABIB" userId="641639cce02f6502" providerId="LiveId" clId="{195BB3B9-FA06-4C38-9563-131CD1F7D9C4}" dt="2019-07-25T15:33:12.803" v="110" actId="1076"/>
          <ac:picMkLst>
            <pc:docMk/>
            <pc:sldMk cId="20048562" sldId="280"/>
            <ac:picMk id="14" creationId="{099F1B7A-6350-4E0C-8F7E-2549F1BF6BE9}"/>
          </ac:picMkLst>
        </pc:picChg>
      </pc:sldChg>
      <pc:sldChg chg="modSp">
        <pc:chgData name="MD SALMAN IBNE HABIB" userId="641639cce02f6502" providerId="LiveId" clId="{195BB3B9-FA06-4C38-9563-131CD1F7D9C4}" dt="2019-07-25T16:28:00.721" v="120" actId="1076"/>
        <pc:sldMkLst>
          <pc:docMk/>
          <pc:sldMk cId="700297205" sldId="281"/>
        </pc:sldMkLst>
        <pc:spChg chg="mod">
          <ac:chgData name="MD SALMAN IBNE HABIB" userId="641639cce02f6502" providerId="LiveId" clId="{195BB3B9-FA06-4C38-9563-131CD1F7D9C4}" dt="2019-07-25T16:28:00.721" v="120" actId="1076"/>
          <ac:spMkLst>
            <pc:docMk/>
            <pc:sldMk cId="700297205" sldId="281"/>
            <ac:spMk id="2" creationId="{AF404424-C7AC-4CC9-8EB4-8D3BB898054A}"/>
          </ac:spMkLst>
        </pc:spChg>
        <pc:graphicFrameChg chg="mod modGraphic">
          <ac:chgData name="MD SALMAN IBNE HABIB" userId="641639cce02f6502" providerId="LiveId" clId="{195BB3B9-FA06-4C38-9563-131CD1F7D9C4}" dt="2019-07-25T16:24:51.256" v="119" actId="113"/>
          <ac:graphicFrameMkLst>
            <pc:docMk/>
            <pc:sldMk cId="700297205" sldId="281"/>
            <ac:graphicFrameMk id="4" creationId="{0EC965AC-6B29-4171-87B2-27BFF58AA9D6}"/>
          </ac:graphicFrameMkLst>
        </pc:graphicFrameChg>
      </pc:sldChg>
      <pc:sldChg chg="addSp delSp modSp">
        <pc:chgData name="MD SALMAN IBNE HABIB" userId="641639cce02f6502" providerId="LiveId" clId="{195BB3B9-FA06-4C38-9563-131CD1F7D9C4}" dt="2019-07-25T21:28:39.514" v="167" actId="1076"/>
        <pc:sldMkLst>
          <pc:docMk/>
          <pc:sldMk cId="3138311997" sldId="284"/>
        </pc:sldMkLst>
        <pc:spChg chg="mod">
          <ac:chgData name="MD SALMAN IBNE HABIB" userId="641639cce02f6502" providerId="LiveId" clId="{195BB3B9-FA06-4C38-9563-131CD1F7D9C4}" dt="2019-07-25T21:28:12.327" v="166" actId="1076"/>
          <ac:spMkLst>
            <pc:docMk/>
            <pc:sldMk cId="3138311997" sldId="284"/>
            <ac:spMk id="2" creationId="{A252DA6C-E71E-484A-9053-67CFBF544BA5}"/>
          </ac:spMkLst>
        </pc:spChg>
        <pc:spChg chg="add del mod">
          <ac:chgData name="MD SALMAN IBNE HABIB" userId="641639cce02f6502" providerId="LiveId" clId="{195BB3B9-FA06-4C38-9563-131CD1F7D9C4}" dt="2019-07-25T21:27:51.405" v="159" actId="478"/>
          <ac:spMkLst>
            <pc:docMk/>
            <pc:sldMk cId="3138311997" sldId="284"/>
            <ac:spMk id="5" creationId="{E897A501-12AE-4553-A331-58EE7EAA79A0}"/>
          </ac:spMkLst>
        </pc:spChg>
        <pc:spChg chg="mod">
          <ac:chgData name="MD SALMAN IBNE HABIB" userId="641639cce02f6502" providerId="LiveId" clId="{195BB3B9-FA06-4C38-9563-131CD1F7D9C4}" dt="2019-07-25T21:14:49.179" v="153" actId="20577"/>
          <ac:spMkLst>
            <pc:docMk/>
            <pc:sldMk cId="3138311997" sldId="284"/>
            <ac:spMk id="9" creationId="{A1C96227-5514-4EC9-9E2F-A43723CA3C55}"/>
          </ac:spMkLst>
        </pc:spChg>
        <pc:picChg chg="add mod modCrop">
          <ac:chgData name="MD SALMAN IBNE HABIB" userId="641639cce02f6502" providerId="LiveId" clId="{195BB3B9-FA06-4C38-9563-131CD1F7D9C4}" dt="2019-07-25T21:28:39.514" v="167" actId="1076"/>
          <ac:picMkLst>
            <pc:docMk/>
            <pc:sldMk cId="3138311997" sldId="284"/>
            <ac:picMk id="3" creationId="{9238DBC8-B00E-4023-82FA-CF07DA3785DA}"/>
          </ac:picMkLst>
        </pc:picChg>
        <pc:picChg chg="del">
          <ac:chgData name="MD SALMAN IBNE HABIB" userId="641639cce02f6502" providerId="LiveId" clId="{195BB3B9-FA06-4C38-9563-131CD1F7D9C4}" dt="2019-07-25T21:27:44.983" v="158" actId="478"/>
          <ac:picMkLst>
            <pc:docMk/>
            <pc:sldMk cId="3138311997" sldId="284"/>
            <ac:picMk id="14" creationId="{7CA4F9B6-D71C-4497-82FC-B430EF6B57EE}"/>
          </ac:picMkLst>
        </pc:picChg>
      </pc:sldChg>
    </pc:docChg>
  </pc:docChgLst>
  <pc:docChgLst>
    <pc:chgData name="MD SALMAN IBNE HABIB" userId="641639cce02f6502" providerId="LiveId" clId="{31F9A812-B6EE-45C2-9F3D-9231137AF9E9}"/>
    <pc:docChg chg="undo custSel addSld delSld modSld sldOrd">
      <pc:chgData name="MD SALMAN IBNE HABIB" userId="641639cce02f6502" providerId="LiveId" clId="{31F9A812-B6EE-45C2-9F3D-9231137AF9E9}" dt="2019-07-25T00:15:31.676" v="1197" actId="20577"/>
      <pc:docMkLst>
        <pc:docMk/>
      </pc:docMkLst>
      <pc:sldChg chg="del">
        <pc:chgData name="MD SALMAN IBNE HABIB" userId="641639cce02f6502" providerId="LiveId" clId="{31F9A812-B6EE-45C2-9F3D-9231137AF9E9}" dt="2019-07-25T00:11:03.480" v="1185" actId="2696"/>
        <pc:sldMkLst>
          <pc:docMk/>
          <pc:sldMk cId="4262627253" sldId="257"/>
        </pc:sldMkLst>
      </pc:sldChg>
      <pc:sldChg chg="modSp">
        <pc:chgData name="MD SALMAN IBNE HABIB" userId="641639cce02f6502" providerId="LiveId" clId="{31F9A812-B6EE-45C2-9F3D-9231137AF9E9}" dt="2019-07-24T17:34:23.899" v="414" actId="108"/>
        <pc:sldMkLst>
          <pc:docMk/>
          <pc:sldMk cId="1819928901" sldId="258"/>
        </pc:sldMkLst>
        <pc:spChg chg="mod">
          <ac:chgData name="MD SALMAN IBNE HABIB" userId="641639cce02f6502" providerId="LiveId" clId="{31F9A812-B6EE-45C2-9F3D-9231137AF9E9}" dt="2019-07-24T17:34:23.899" v="414" actId="108"/>
          <ac:spMkLst>
            <pc:docMk/>
            <pc:sldMk cId="1819928901" sldId="258"/>
            <ac:spMk id="15" creationId="{19F4483D-2EE6-4BD0-B98C-BA5D54FBBE20}"/>
          </ac:spMkLst>
        </pc:spChg>
      </pc:sldChg>
      <pc:sldChg chg="modSp">
        <pc:chgData name="MD SALMAN IBNE HABIB" userId="641639cce02f6502" providerId="LiveId" clId="{31F9A812-B6EE-45C2-9F3D-9231137AF9E9}" dt="2019-07-25T00:09:09.611" v="1173" actId="20577"/>
        <pc:sldMkLst>
          <pc:docMk/>
          <pc:sldMk cId="1880886499" sldId="259"/>
        </pc:sldMkLst>
        <pc:spChg chg="mod">
          <ac:chgData name="MD SALMAN IBNE HABIB" userId="641639cce02f6502" providerId="LiveId" clId="{31F9A812-B6EE-45C2-9F3D-9231137AF9E9}" dt="2019-07-25T00:09:09.611" v="1173" actId="20577"/>
          <ac:spMkLst>
            <pc:docMk/>
            <pc:sldMk cId="1880886499" sldId="259"/>
            <ac:spMk id="2" creationId="{5B5AEE5A-4D42-4B2E-8EFE-37D913724153}"/>
          </ac:spMkLst>
        </pc:spChg>
        <pc:spChg chg="mod">
          <ac:chgData name="MD SALMAN IBNE HABIB" userId="641639cce02f6502" providerId="LiveId" clId="{31F9A812-B6EE-45C2-9F3D-9231137AF9E9}" dt="2019-07-24T19:53:12.998" v="509" actId="12"/>
          <ac:spMkLst>
            <pc:docMk/>
            <pc:sldMk cId="1880886499" sldId="259"/>
            <ac:spMk id="3" creationId="{6BE95CB4-093D-480F-990A-822953FBC0E2}"/>
          </ac:spMkLst>
        </pc:spChg>
        <pc:spChg chg="mod">
          <ac:chgData name="MD SALMAN IBNE HABIB" userId="641639cce02f6502" providerId="LiveId" clId="{31F9A812-B6EE-45C2-9F3D-9231137AF9E9}" dt="2019-07-24T19:52:46.866" v="504" actId="1076"/>
          <ac:spMkLst>
            <pc:docMk/>
            <pc:sldMk cId="1880886499" sldId="259"/>
            <ac:spMk id="5" creationId="{066C51CD-7986-468D-B083-D2DD964A6D00}"/>
          </ac:spMkLst>
        </pc:spChg>
        <pc:spChg chg="mod">
          <ac:chgData name="MD SALMAN IBNE HABIB" userId="641639cce02f6502" providerId="LiveId" clId="{31F9A812-B6EE-45C2-9F3D-9231137AF9E9}" dt="2019-07-24T19:52:49.733" v="505" actId="1076"/>
          <ac:spMkLst>
            <pc:docMk/>
            <pc:sldMk cId="1880886499" sldId="259"/>
            <ac:spMk id="6" creationId="{4FBF12AA-F777-4B31-9C18-55714F34C399}"/>
          </ac:spMkLst>
        </pc:spChg>
        <pc:picChg chg="mod">
          <ac:chgData name="MD SALMAN IBNE HABIB" userId="641639cce02f6502" providerId="LiveId" clId="{31F9A812-B6EE-45C2-9F3D-9231137AF9E9}" dt="2019-07-24T19:52:36.059" v="500" actId="1076"/>
          <ac:picMkLst>
            <pc:docMk/>
            <pc:sldMk cId="1880886499" sldId="259"/>
            <ac:picMk id="4" creationId="{F5AA0829-E422-4557-8F1D-EB96253010BE}"/>
          </ac:picMkLst>
        </pc:picChg>
      </pc:sldChg>
      <pc:sldChg chg="modSp">
        <pc:chgData name="MD SALMAN IBNE HABIB" userId="641639cce02f6502" providerId="LiveId" clId="{31F9A812-B6EE-45C2-9F3D-9231137AF9E9}" dt="2019-07-24T17:41:07.376" v="428" actId="1076"/>
        <pc:sldMkLst>
          <pc:docMk/>
          <pc:sldMk cId="91520479" sldId="260"/>
        </pc:sldMkLst>
        <pc:spChg chg="mod">
          <ac:chgData name="MD SALMAN IBNE HABIB" userId="641639cce02f6502" providerId="LiveId" clId="{31F9A812-B6EE-45C2-9F3D-9231137AF9E9}" dt="2019-07-24T17:39:34.936" v="425" actId="108"/>
          <ac:spMkLst>
            <pc:docMk/>
            <pc:sldMk cId="91520479" sldId="260"/>
            <ac:spMk id="2" creationId="{AAE2C126-809C-44BF-8F94-1B22763CEF72}"/>
          </ac:spMkLst>
        </pc:spChg>
        <pc:spChg chg="mod">
          <ac:chgData name="MD SALMAN IBNE HABIB" userId="641639cce02f6502" providerId="LiveId" clId="{31F9A812-B6EE-45C2-9F3D-9231137AF9E9}" dt="2019-07-24T17:41:07.376" v="428" actId="1076"/>
          <ac:spMkLst>
            <pc:docMk/>
            <pc:sldMk cId="91520479" sldId="260"/>
            <ac:spMk id="14" creationId="{50FC8886-8A50-44E8-BEBD-9E5AB722175F}"/>
          </ac:spMkLst>
        </pc:spChg>
        <pc:picChg chg="mod">
          <ac:chgData name="MD SALMAN IBNE HABIB" userId="641639cce02f6502" providerId="LiveId" clId="{31F9A812-B6EE-45C2-9F3D-9231137AF9E9}" dt="2019-07-24T17:40:58.601" v="427" actId="1076"/>
          <ac:picMkLst>
            <pc:docMk/>
            <pc:sldMk cId="91520479" sldId="260"/>
            <ac:picMk id="5" creationId="{511AD347-7DC3-4BE0-BDDB-3B7A37532219}"/>
          </ac:picMkLst>
        </pc:picChg>
      </pc:sldChg>
      <pc:sldChg chg="modSp">
        <pc:chgData name="MD SALMAN IBNE HABIB" userId="641639cce02f6502" providerId="LiveId" clId="{31F9A812-B6EE-45C2-9F3D-9231137AF9E9}" dt="2019-07-25T00:00:16.310" v="1083" actId="108"/>
        <pc:sldMkLst>
          <pc:docMk/>
          <pc:sldMk cId="1967127731" sldId="262"/>
        </pc:sldMkLst>
        <pc:spChg chg="mod">
          <ac:chgData name="MD SALMAN IBNE HABIB" userId="641639cce02f6502" providerId="LiveId" clId="{31F9A812-B6EE-45C2-9F3D-9231137AF9E9}" dt="2019-07-25T00:00:16.310" v="1083" actId="108"/>
          <ac:spMkLst>
            <pc:docMk/>
            <pc:sldMk cId="1967127731" sldId="262"/>
            <ac:spMk id="2" creationId="{FE924B1E-5364-42C2-8323-F8245589EA6F}"/>
          </ac:spMkLst>
        </pc:spChg>
      </pc:sldChg>
      <pc:sldChg chg="del">
        <pc:chgData name="MD SALMAN IBNE HABIB" userId="641639cce02f6502" providerId="LiveId" clId="{31F9A812-B6EE-45C2-9F3D-9231137AF9E9}" dt="2019-07-25T00:11:01.945" v="1183" actId="2696"/>
        <pc:sldMkLst>
          <pc:docMk/>
          <pc:sldMk cId="2378247189" sldId="263"/>
        </pc:sldMkLst>
      </pc:sldChg>
      <pc:sldChg chg="modSp">
        <pc:chgData name="MD SALMAN IBNE HABIB" userId="641639cce02f6502" providerId="LiveId" clId="{31F9A812-B6EE-45C2-9F3D-9231137AF9E9}" dt="2019-07-25T00:00:08.086" v="1082" actId="108"/>
        <pc:sldMkLst>
          <pc:docMk/>
          <pc:sldMk cId="2520136265" sldId="264"/>
        </pc:sldMkLst>
        <pc:spChg chg="mod">
          <ac:chgData name="MD SALMAN IBNE HABIB" userId="641639cce02f6502" providerId="LiveId" clId="{31F9A812-B6EE-45C2-9F3D-9231137AF9E9}" dt="2019-07-25T00:00:08.086" v="1082" actId="108"/>
          <ac:spMkLst>
            <pc:docMk/>
            <pc:sldMk cId="2520136265" sldId="264"/>
            <ac:spMk id="2" creationId="{0163666A-6E64-4277-8380-7A980B102D80}"/>
          </ac:spMkLst>
        </pc:spChg>
      </pc:sldChg>
      <pc:sldChg chg="del">
        <pc:chgData name="MD SALMAN IBNE HABIB" userId="641639cce02f6502" providerId="LiveId" clId="{31F9A812-B6EE-45C2-9F3D-9231137AF9E9}" dt="2019-07-25T00:11:00.203" v="1182" actId="2696"/>
        <pc:sldMkLst>
          <pc:docMk/>
          <pc:sldMk cId="3711483315" sldId="265"/>
        </pc:sldMkLst>
      </pc:sldChg>
      <pc:sldChg chg="modSp">
        <pc:chgData name="MD SALMAN IBNE HABIB" userId="641639cce02f6502" providerId="LiveId" clId="{31F9A812-B6EE-45C2-9F3D-9231137AF9E9}" dt="2019-07-25T00:00:47.088" v="1086" actId="108"/>
        <pc:sldMkLst>
          <pc:docMk/>
          <pc:sldMk cId="2469542213" sldId="266"/>
        </pc:sldMkLst>
        <pc:spChg chg="mod">
          <ac:chgData name="MD SALMAN IBNE HABIB" userId="641639cce02f6502" providerId="LiveId" clId="{31F9A812-B6EE-45C2-9F3D-9231137AF9E9}" dt="2019-07-25T00:00:47.088" v="1086" actId="108"/>
          <ac:spMkLst>
            <pc:docMk/>
            <pc:sldMk cId="2469542213" sldId="266"/>
            <ac:spMk id="2" creationId="{CA9EDBB5-2115-4340-A5D9-3DBB445FFFD4}"/>
          </ac:spMkLst>
        </pc:spChg>
      </pc:sldChg>
      <pc:sldChg chg="modSp">
        <pc:chgData name="MD SALMAN IBNE HABIB" userId="641639cce02f6502" providerId="LiveId" clId="{31F9A812-B6EE-45C2-9F3D-9231137AF9E9}" dt="2019-07-25T00:09:23.791" v="1177" actId="20577"/>
        <pc:sldMkLst>
          <pc:docMk/>
          <pc:sldMk cId="2956290281" sldId="267"/>
        </pc:sldMkLst>
        <pc:spChg chg="mod">
          <ac:chgData name="MD SALMAN IBNE HABIB" userId="641639cce02f6502" providerId="LiveId" clId="{31F9A812-B6EE-45C2-9F3D-9231137AF9E9}" dt="2019-07-25T00:09:23.791" v="1177" actId="20577"/>
          <ac:spMkLst>
            <pc:docMk/>
            <pc:sldMk cId="2956290281" sldId="267"/>
            <ac:spMk id="2" creationId="{1239E3C1-3CC5-4FB8-9062-7EA939ADB542}"/>
          </ac:spMkLst>
        </pc:spChg>
      </pc:sldChg>
      <pc:sldChg chg="modSp">
        <pc:chgData name="MD SALMAN IBNE HABIB" userId="641639cce02f6502" providerId="LiveId" clId="{31F9A812-B6EE-45C2-9F3D-9231137AF9E9}" dt="2019-07-25T00:00:37.011" v="1085" actId="108"/>
        <pc:sldMkLst>
          <pc:docMk/>
          <pc:sldMk cId="2687185157" sldId="270"/>
        </pc:sldMkLst>
        <pc:spChg chg="mod">
          <ac:chgData name="MD SALMAN IBNE HABIB" userId="641639cce02f6502" providerId="LiveId" clId="{31F9A812-B6EE-45C2-9F3D-9231137AF9E9}" dt="2019-07-25T00:00:37.011" v="1085" actId="108"/>
          <ac:spMkLst>
            <pc:docMk/>
            <pc:sldMk cId="2687185157" sldId="270"/>
            <ac:spMk id="2" creationId="{761A7169-7214-41FB-B698-AB11F8DF750A}"/>
          </ac:spMkLst>
        </pc:spChg>
      </pc:sldChg>
      <pc:sldChg chg="modSp">
        <pc:chgData name="MD SALMAN IBNE HABIB" userId="641639cce02f6502" providerId="LiveId" clId="{31F9A812-B6EE-45C2-9F3D-9231137AF9E9}" dt="2019-07-25T00:00:27.567" v="1084" actId="108"/>
        <pc:sldMkLst>
          <pc:docMk/>
          <pc:sldMk cId="1656387920" sldId="271"/>
        </pc:sldMkLst>
        <pc:spChg chg="mod">
          <ac:chgData name="MD SALMAN IBNE HABIB" userId="641639cce02f6502" providerId="LiveId" clId="{31F9A812-B6EE-45C2-9F3D-9231137AF9E9}" dt="2019-07-25T00:00:27.567" v="1084" actId="108"/>
          <ac:spMkLst>
            <pc:docMk/>
            <pc:sldMk cId="1656387920" sldId="271"/>
            <ac:spMk id="7" creationId="{80DB3972-4552-436F-81F7-D3CF6AEF8F2A}"/>
          </ac:spMkLst>
        </pc:spChg>
      </pc:sldChg>
      <pc:sldChg chg="modSp">
        <pc:chgData name="MD SALMAN IBNE HABIB" userId="641639cce02f6502" providerId="LiveId" clId="{31F9A812-B6EE-45C2-9F3D-9231137AF9E9}" dt="2019-07-25T00:07:26.313" v="1143" actId="20577"/>
        <pc:sldMkLst>
          <pc:docMk/>
          <pc:sldMk cId="1025135433" sldId="272"/>
        </pc:sldMkLst>
        <pc:spChg chg="mod">
          <ac:chgData name="MD SALMAN IBNE HABIB" userId="641639cce02f6502" providerId="LiveId" clId="{31F9A812-B6EE-45C2-9F3D-9231137AF9E9}" dt="2019-07-25T00:01:49.844" v="1088" actId="14100"/>
          <ac:spMkLst>
            <pc:docMk/>
            <pc:sldMk cId="1025135433" sldId="272"/>
            <ac:spMk id="2" creationId="{ABF2DA76-F0A1-4AB8-9D48-B8205F3903E5}"/>
          </ac:spMkLst>
        </pc:spChg>
        <pc:spChg chg="mod">
          <ac:chgData name="MD SALMAN IBNE HABIB" userId="641639cce02f6502" providerId="LiveId" clId="{31F9A812-B6EE-45C2-9F3D-9231137AF9E9}" dt="2019-07-25T00:07:26.313" v="1143" actId="20577"/>
          <ac:spMkLst>
            <pc:docMk/>
            <pc:sldMk cId="1025135433" sldId="272"/>
            <ac:spMk id="3" creationId="{696770A6-5A2A-42FA-B778-71E2E1A93BC4}"/>
          </ac:spMkLst>
        </pc:spChg>
      </pc:sldChg>
      <pc:sldChg chg="modSp">
        <pc:chgData name="MD SALMAN IBNE HABIB" userId="641639cce02f6502" providerId="LiveId" clId="{31F9A812-B6EE-45C2-9F3D-9231137AF9E9}" dt="2019-07-25T00:09:34.721" v="1181" actId="20577"/>
        <pc:sldMkLst>
          <pc:docMk/>
          <pc:sldMk cId="2075887366" sldId="273"/>
        </pc:sldMkLst>
        <pc:spChg chg="mod">
          <ac:chgData name="MD SALMAN IBNE HABIB" userId="641639cce02f6502" providerId="LiveId" clId="{31F9A812-B6EE-45C2-9F3D-9231137AF9E9}" dt="2019-07-25T00:09:34.721" v="1181" actId="20577"/>
          <ac:spMkLst>
            <pc:docMk/>
            <pc:sldMk cId="2075887366" sldId="273"/>
            <ac:spMk id="16" creationId="{80F13B9D-AB60-4A2E-AF2B-FA97FB46D3F4}"/>
          </ac:spMkLst>
        </pc:spChg>
      </pc:sldChg>
      <pc:sldChg chg="modSp">
        <pc:chgData name="MD SALMAN IBNE HABIB" userId="641639cce02f6502" providerId="LiveId" clId="{31F9A812-B6EE-45C2-9F3D-9231137AF9E9}" dt="2019-07-25T00:08:23.026" v="1159" actId="20577"/>
        <pc:sldMkLst>
          <pc:docMk/>
          <pc:sldMk cId="3569262020" sldId="274"/>
        </pc:sldMkLst>
        <pc:spChg chg="mod">
          <ac:chgData name="MD SALMAN IBNE HABIB" userId="641639cce02f6502" providerId="LiveId" clId="{31F9A812-B6EE-45C2-9F3D-9231137AF9E9}" dt="2019-07-24T19:54:54.723" v="516" actId="1076"/>
          <ac:spMkLst>
            <pc:docMk/>
            <pc:sldMk cId="3569262020" sldId="274"/>
            <ac:spMk id="2" creationId="{2BC04973-4CFF-422E-A629-37640D925C16}"/>
          </ac:spMkLst>
        </pc:spChg>
        <pc:spChg chg="mod">
          <ac:chgData name="MD SALMAN IBNE HABIB" userId="641639cce02f6502" providerId="LiveId" clId="{31F9A812-B6EE-45C2-9F3D-9231137AF9E9}" dt="2019-07-25T00:08:23.026" v="1159" actId="20577"/>
          <ac:spMkLst>
            <pc:docMk/>
            <pc:sldMk cId="3569262020" sldId="274"/>
            <ac:spMk id="4" creationId="{3385FD80-B080-496E-A143-139A6ACFB1CB}"/>
          </ac:spMkLst>
        </pc:spChg>
      </pc:sldChg>
      <pc:sldChg chg="modSp ord">
        <pc:chgData name="MD SALMAN IBNE HABIB" userId="641639cce02f6502" providerId="LiveId" clId="{31F9A812-B6EE-45C2-9F3D-9231137AF9E9}" dt="2019-07-24T23:41:27.584" v="977" actId="108"/>
        <pc:sldMkLst>
          <pc:docMk/>
          <pc:sldMk cId="1653673879" sldId="275"/>
        </pc:sldMkLst>
        <pc:spChg chg="mod">
          <ac:chgData name="MD SALMAN IBNE HABIB" userId="641639cce02f6502" providerId="LiveId" clId="{31F9A812-B6EE-45C2-9F3D-9231137AF9E9}" dt="2019-07-24T23:41:27.584" v="977" actId="108"/>
          <ac:spMkLst>
            <pc:docMk/>
            <pc:sldMk cId="1653673879" sldId="275"/>
            <ac:spMk id="2" creationId="{25D992D0-7F8F-421A-BBA3-95D47CE4E624}"/>
          </ac:spMkLst>
        </pc:spChg>
        <pc:spChg chg="mod">
          <ac:chgData name="MD SALMAN IBNE HABIB" userId="641639cce02f6502" providerId="LiveId" clId="{31F9A812-B6EE-45C2-9F3D-9231137AF9E9}" dt="2019-07-24T18:04:14.018" v="462" actId="20577"/>
          <ac:spMkLst>
            <pc:docMk/>
            <pc:sldMk cId="1653673879" sldId="275"/>
            <ac:spMk id="4" creationId="{8E06B64D-63CB-48C5-B294-C4AF4C07469E}"/>
          </ac:spMkLst>
        </pc:spChg>
        <pc:spChg chg="mod">
          <ac:chgData name="MD SALMAN IBNE HABIB" userId="641639cce02f6502" providerId="LiveId" clId="{31F9A812-B6EE-45C2-9F3D-9231137AF9E9}" dt="2019-07-24T18:04:40.018" v="467" actId="1076"/>
          <ac:spMkLst>
            <pc:docMk/>
            <pc:sldMk cId="1653673879" sldId="275"/>
            <ac:spMk id="5" creationId="{AF6D097D-ED47-4F9D-AEF5-F361265B0EBD}"/>
          </ac:spMkLst>
        </pc:spChg>
        <pc:spChg chg="mod">
          <ac:chgData name="MD SALMAN IBNE HABIB" userId="641639cce02f6502" providerId="LiveId" clId="{31F9A812-B6EE-45C2-9F3D-9231137AF9E9}" dt="2019-07-24T18:04:45.585" v="468" actId="1076"/>
          <ac:spMkLst>
            <pc:docMk/>
            <pc:sldMk cId="1653673879" sldId="275"/>
            <ac:spMk id="6" creationId="{394D23E5-5588-4445-9AB2-15ED8201B277}"/>
          </ac:spMkLst>
        </pc:spChg>
        <pc:spChg chg="mod">
          <ac:chgData name="MD SALMAN IBNE HABIB" userId="641639cce02f6502" providerId="LiveId" clId="{31F9A812-B6EE-45C2-9F3D-9231137AF9E9}" dt="2019-07-24T18:04:29.239" v="466" actId="1076"/>
          <ac:spMkLst>
            <pc:docMk/>
            <pc:sldMk cId="1653673879" sldId="275"/>
            <ac:spMk id="7" creationId="{C06C8E0F-F163-497F-8817-AEC02369224D}"/>
          </ac:spMkLst>
        </pc:spChg>
      </pc:sldChg>
      <pc:sldChg chg="del">
        <pc:chgData name="MD SALMAN IBNE HABIB" userId="641639cce02f6502" providerId="LiveId" clId="{31F9A812-B6EE-45C2-9F3D-9231137AF9E9}" dt="2019-07-25T00:11:02.841" v="1184" actId="2696"/>
        <pc:sldMkLst>
          <pc:docMk/>
          <pc:sldMk cId="2695638564" sldId="276"/>
        </pc:sldMkLst>
      </pc:sldChg>
      <pc:sldChg chg="modSp">
        <pc:chgData name="MD SALMAN IBNE HABIB" userId="641639cce02f6502" providerId="LiveId" clId="{31F9A812-B6EE-45C2-9F3D-9231137AF9E9}" dt="2019-07-24T23:59:58.379" v="1081" actId="108"/>
        <pc:sldMkLst>
          <pc:docMk/>
          <pc:sldMk cId="3260184490" sldId="277"/>
        </pc:sldMkLst>
        <pc:spChg chg="mod">
          <ac:chgData name="MD SALMAN IBNE HABIB" userId="641639cce02f6502" providerId="LiveId" clId="{31F9A812-B6EE-45C2-9F3D-9231137AF9E9}" dt="2019-07-24T23:59:58.379" v="1081" actId="108"/>
          <ac:spMkLst>
            <pc:docMk/>
            <pc:sldMk cId="3260184490" sldId="277"/>
            <ac:spMk id="2" creationId="{FE924B1E-5364-42C2-8323-F8245589EA6F}"/>
          </ac:spMkLst>
        </pc:spChg>
      </pc:sldChg>
      <pc:sldChg chg="modSp ord">
        <pc:chgData name="MD SALMAN IBNE HABIB" userId="641639cce02f6502" providerId="LiveId" clId="{31F9A812-B6EE-45C2-9F3D-9231137AF9E9}" dt="2019-07-24T23:41:33.994" v="978" actId="108"/>
        <pc:sldMkLst>
          <pc:docMk/>
          <pc:sldMk cId="2633055567" sldId="278"/>
        </pc:sldMkLst>
        <pc:spChg chg="mod">
          <ac:chgData name="MD SALMAN IBNE HABIB" userId="641639cce02f6502" providerId="LiveId" clId="{31F9A812-B6EE-45C2-9F3D-9231137AF9E9}" dt="2019-07-24T23:41:33.994" v="978" actId="108"/>
          <ac:spMkLst>
            <pc:docMk/>
            <pc:sldMk cId="2633055567" sldId="278"/>
            <ac:spMk id="2" creationId="{6BCC0717-7DC0-4F5D-9B81-828B09099D4B}"/>
          </ac:spMkLst>
        </pc:spChg>
      </pc:sldChg>
      <pc:sldChg chg="modSp ord">
        <pc:chgData name="MD SALMAN IBNE HABIB" userId="641639cce02f6502" providerId="LiveId" clId="{31F9A812-B6EE-45C2-9F3D-9231137AF9E9}" dt="2019-07-24T23:41:41.133" v="979" actId="108"/>
        <pc:sldMkLst>
          <pc:docMk/>
          <pc:sldMk cId="3177190275" sldId="279"/>
        </pc:sldMkLst>
        <pc:spChg chg="mod">
          <ac:chgData name="MD SALMAN IBNE HABIB" userId="641639cce02f6502" providerId="LiveId" clId="{31F9A812-B6EE-45C2-9F3D-9231137AF9E9}" dt="2019-07-24T23:41:41.133" v="979" actId="108"/>
          <ac:spMkLst>
            <pc:docMk/>
            <pc:sldMk cId="3177190275" sldId="279"/>
            <ac:spMk id="2" creationId="{14C9AEFC-1D4C-4267-BD79-A88277207BD3}"/>
          </ac:spMkLst>
        </pc:spChg>
      </pc:sldChg>
      <pc:sldChg chg="addSp modSp">
        <pc:chgData name="MD SALMAN IBNE HABIB" userId="641639cce02f6502" providerId="LiveId" clId="{31F9A812-B6EE-45C2-9F3D-9231137AF9E9}" dt="2019-07-24T23:42:28.210" v="984" actId="108"/>
        <pc:sldMkLst>
          <pc:docMk/>
          <pc:sldMk cId="20048562" sldId="280"/>
        </pc:sldMkLst>
        <pc:spChg chg="mod">
          <ac:chgData name="MD SALMAN IBNE HABIB" userId="641639cce02f6502" providerId="LiveId" clId="{31F9A812-B6EE-45C2-9F3D-9231137AF9E9}" dt="2019-07-24T23:42:28.210" v="984" actId="108"/>
          <ac:spMkLst>
            <pc:docMk/>
            <pc:sldMk cId="20048562" sldId="280"/>
            <ac:spMk id="2" creationId="{023CEC0D-8D95-4E41-999F-2773F3244BEB}"/>
          </ac:spMkLst>
        </pc:spChg>
        <pc:graphicFrameChg chg="mod modGraphic">
          <ac:chgData name="MD SALMAN IBNE HABIB" userId="641639cce02f6502" providerId="LiveId" clId="{31F9A812-B6EE-45C2-9F3D-9231137AF9E9}" dt="2019-07-24T22:23:22.980" v="706" actId="1076"/>
          <ac:graphicFrameMkLst>
            <pc:docMk/>
            <pc:sldMk cId="20048562" sldId="280"/>
            <ac:graphicFrameMk id="8" creationId="{1D907B12-E132-43CC-937A-ECEE401A9F2E}"/>
          </ac:graphicFrameMkLst>
        </pc:graphicFrameChg>
        <pc:picChg chg="add mod modCrop">
          <ac:chgData name="MD SALMAN IBNE HABIB" userId="641639cce02f6502" providerId="LiveId" clId="{31F9A812-B6EE-45C2-9F3D-9231137AF9E9}" dt="2019-07-24T22:19:51.683" v="691" actId="14100"/>
          <ac:picMkLst>
            <pc:docMk/>
            <pc:sldMk cId="20048562" sldId="280"/>
            <ac:picMk id="3" creationId="{26732204-EF5C-4412-91C1-8209588FFDC1}"/>
          </ac:picMkLst>
        </pc:picChg>
        <pc:picChg chg="mod">
          <ac:chgData name="MD SALMAN IBNE HABIB" userId="641639cce02f6502" providerId="LiveId" clId="{31F9A812-B6EE-45C2-9F3D-9231137AF9E9}" dt="2019-07-24T22:22:55.476" v="704" actId="1076"/>
          <ac:picMkLst>
            <pc:docMk/>
            <pc:sldMk cId="20048562" sldId="280"/>
            <ac:picMk id="4" creationId="{C739963B-E6AC-42F8-971C-28D238E914E3}"/>
          </ac:picMkLst>
        </pc:picChg>
        <pc:picChg chg="mod">
          <ac:chgData name="MD SALMAN IBNE HABIB" userId="641639cce02f6502" providerId="LiveId" clId="{31F9A812-B6EE-45C2-9F3D-9231137AF9E9}" dt="2019-07-24T22:23:02.467" v="705" actId="1076"/>
          <ac:picMkLst>
            <pc:docMk/>
            <pc:sldMk cId="20048562" sldId="280"/>
            <ac:picMk id="5" creationId="{F7674E36-AF51-4B7B-9A0E-E153B70477D1}"/>
          </ac:picMkLst>
        </pc:picChg>
        <pc:picChg chg="mod">
          <ac:chgData name="MD SALMAN IBNE HABIB" userId="641639cce02f6502" providerId="LiveId" clId="{31F9A812-B6EE-45C2-9F3D-9231137AF9E9}" dt="2019-07-24T22:22:29.560" v="702" actId="1076"/>
          <ac:picMkLst>
            <pc:docMk/>
            <pc:sldMk cId="20048562" sldId="280"/>
            <ac:picMk id="6" creationId="{BE4BFA82-4FC8-451F-AA43-B5CAD5689B9F}"/>
          </ac:picMkLst>
        </pc:picChg>
        <pc:picChg chg="mod">
          <ac:chgData name="MD SALMAN IBNE HABIB" userId="641639cce02f6502" providerId="LiveId" clId="{31F9A812-B6EE-45C2-9F3D-9231137AF9E9}" dt="2019-07-24T22:22:37.544" v="703" actId="1076"/>
          <ac:picMkLst>
            <pc:docMk/>
            <pc:sldMk cId="20048562" sldId="280"/>
            <ac:picMk id="7" creationId="{7291A919-D6EF-408B-B297-1D404A3F5B98}"/>
          </ac:picMkLst>
        </pc:picChg>
      </pc:sldChg>
      <pc:sldChg chg="modSp">
        <pc:chgData name="MD SALMAN IBNE HABIB" userId="641639cce02f6502" providerId="LiveId" clId="{31F9A812-B6EE-45C2-9F3D-9231137AF9E9}" dt="2019-07-25T00:15:31.676" v="1197" actId="20577"/>
        <pc:sldMkLst>
          <pc:docMk/>
          <pc:sldMk cId="700297205" sldId="281"/>
        </pc:sldMkLst>
        <pc:spChg chg="mod">
          <ac:chgData name="MD SALMAN IBNE HABIB" userId="641639cce02f6502" providerId="LiveId" clId="{31F9A812-B6EE-45C2-9F3D-9231137AF9E9}" dt="2019-07-25T00:15:31.676" v="1197" actId="20577"/>
          <ac:spMkLst>
            <pc:docMk/>
            <pc:sldMk cId="700297205" sldId="281"/>
            <ac:spMk id="2" creationId="{AF404424-C7AC-4CC9-8EB4-8D3BB898054A}"/>
          </ac:spMkLst>
        </pc:spChg>
        <pc:graphicFrameChg chg="mod modGraphic">
          <ac:chgData name="MD SALMAN IBNE HABIB" userId="641639cce02f6502" providerId="LiveId" clId="{31F9A812-B6EE-45C2-9F3D-9231137AF9E9}" dt="2019-07-24T22:27:43.784" v="713" actId="108"/>
          <ac:graphicFrameMkLst>
            <pc:docMk/>
            <pc:sldMk cId="700297205" sldId="281"/>
            <ac:graphicFrameMk id="4" creationId="{0EC965AC-6B29-4171-87B2-27BFF58AA9D6}"/>
          </ac:graphicFrameMkLst>
        </pc:graphicFrameChg>
      </pc:sldChg>
      <pc:sldChg chg="modSp del">
        <pc:chgData name="MD SALMAN IBNE HABIB" userId="641639cce02f6502" providerId="LiveId" clId="{31F9A812-B6EE-45C2-9F3D-9231137AF9E9}" dt="2019-07-24T23:37:05.724" v="976" actId="2696"/>
        <pc:sldMkLst>
          <pc:docMk/>
          <pc:sldMk cId="1866247133" sldId="282"/>
        </pc:sldMkLst>
        <pc:spChg chg="mod">
          <ac:chgData name="MD SALMAN IBNE HABIB" userId="641639cce02f6502" providerId="LiveId" clId="{31F9A812-B6EE-45C2-9F3D-9231137AF9E9}" dt="2019-07-24T22:41:27.573" v="739" actId="20577"/>
          <ac:spMkLst>
            <pc:docMk/>
            <pc:sldMk cId="1866247133" sldId="282"/>
            <ac:spMk id="2" creationId="{126819A5-72CA-4AE6-B8E7-A68A70BB659D}"/>
          </ac:spMkLst>
        </pc:spChg>
      </pc:sldChg>
      <pc:sldChg chg="addSp delSp modSp add">
        <pc:chgData name="MD SALMAN IBNE HABIB" userId="641639cce02f6502" providerId="LiveId" clId="{31F9A812-B6EE-45C2-9F3D-9231137AF9E9}" dt="2019-07-25T00:08:39.912" v="1169" actId="20577"/>
        <pc:sldMkLst>
          <pc:docMk/>
          <pc:sldMk cId="106613679" sldId="283"/>
        </pc:sldMkLst>
        <pc:spChg chg="mod">
          <ac:chgData name="MD SALMAN IBNE HABIB" userId="641639cce02f6502" providerId="LiveId" clId="{31F9A812-B6EE-45C2-9F3D-9231137AF9E9}" dt="2019-07-25T00:08:39.912" v="1169" actId="20577"/>
          <ac:spMkLst>
            <pc:docMk/>
            <pc:sldMk cId="106613679" sldId="283"/>
            <ac:spMk id="2" creationId="{78C37022-9AC3-4A44-AE97-86635EFE5C2F}"/>
          </ac:spMkLst>
        </pc:spChg>
        <pc:spChg chg="mod">
          <ac:chgData name="MD SALMAN IBNE HABIB" userId="641639cce02f6502" providerId="LiveId" clId="{31F9A812-B6EE-45C2-9F3D-9231137AF9E9}" dt="2019-07-24T17:37:19.631" v="422" actId="1076"/>
          <ac:spMkLst>
            <pc:docMk/>
            <pc:sldMk cId="106613679" sldId="283"/>
            <ac:spMk id="3" creationId="{C71EF905-9784-4C04-BB5F-77481E079411}"/>
          </ac:spMkLst>
        </pc:spChg>
        <pc:spChg chg="add del">
          <ac:chgData name="MD SALMAN IBNE HABIB" userId="641639cce02f6502" providerId="LiveId" clId="{31F9A812-B6EE-45C2-9F3D-9231137AF9E9}" dt="2019-07-24T17:02:21.700" v="91"/>
          <ac:spMkLst>
            <pc:docMk/>
            <pc:sldMk cId="106613679" sldId="283"/>
            <ac:spMk id="4" creationId="{386073B6-9F7D-4376-87A6-42CC334F8236}"/>
          </ac:spMkLst>
        </pc:spChg>
        <pc:graphicFrameChg chg="add mod modGraphic">
          <ac:chgData name="MD SALMAN IBNE HABIB" userId="641639cce02f6502" providerId="LiveId" clId="{31F9A812-B6EE-45C2-9F3D-9231137AF9E9}" dt="2019-07-24T17:37:28.478" v="423" actId="14100"/>
          <ac:graphicFrameMkLst>
            <pc:docMk/>
            <pc:sldMk cId="106613679" sldId="283"/>
            <ac:graphicFrameMk id="5" creationId="{E77C8B34-2512-43B7-8AC7-39AD69923E47}"/>
          </ac:graphicFrameMkLst>
        </pc:graphicFrameChg>
      </pc:sldChg>
      <pc:sldChg chg="addSp delSp modSp add">
        <pc:chgData name="MD SALMAN IBNE HABIB" userId="641639cce02f6502" providerId="LiveId" clId="{31F9A812-B6EE-45C2-9F3D-9231137AF9E9}" dt="2019-07-24T23:42:40.349" v="985" actId="108"/>
        <pc:sldMkLst>
          <pc:docMk/>
          <pc:sldMk cId="3138311997" sldId="284"/>
        </pc:sldMkLst>
        <pc:spChg chg="mod">
          <ac:chgData name="MD SALMAN IBNE HABIB" userId="641639cce02f6502" providerId="LiveId" clId="{31F9A812-B6EE-45C2-9F3D-9231137AF9E9}" dt="2019-07-24T23:42:40.349" v="985" actId="108"/>
          <ac:spMkLst>
            <pc:docMk/>
            <pc:sldMk cId="3138311997" sldId="284"/>
            <ac:spMk id="2" creationId="{A252DA6C-E71E-484A-9053-67CFBF544BA5}"/>
          </ac:spMkLst>
        </pc:spChg>
        <pc:spChg chg="del mod">
          <ac:chgData name="MD SALMAN IBNE HABIB" userId="641639cce02f6502" providerId="LiveId" clId="{31F9A812-B6EE-45C2-9F3D-9231137AF9E9}" dt="2019-07-24T22:50:35.180" v="750"/>
          <ac:spMkLst>
            <pc:docMk/>
            <pc:sldMk cId="3138311997" sldId="284"/>
            <ac:spMk id="3" creationId="{3AC6ADC2-5BC8-4529-B9B6-ED3915878564}"/>
          </ac:spMkLst>
        </pc:spChg>
        <pc:spChg chg="del mod">
          <ac:chgData name="MD SALMAN IBNE HABIB" userId="641639cce02f6502" providerId="LiveId" clId="{31F9A812-B6EE-45C2-9F3D-9231137AF9E9}" dt="2019-07-24T22:51:39.455" v="758"/>
          <ac:spMkLst>
            <pc:docMk/>
            <pc:sldMk cId="3138311997" sldId="284"/>
            <ac:spMk id="4" creationId="{6319E115-E9CB-4E14-A371-D136F2267B5D}"/>
          </ac:spMkLst>
        </pc:spChg>
        <pc:spChg chg="add mod">
          <ac:chgData name="MD SALMAN IBNE HABIB" userId="641639cce02f6502" providerId="LiveId" clId="{31F9A812-B6EE-45C2-9F3D-9231137AF9E9}" dt="2019-07-24T23:36:43.608" v="975" actId="20577"/>
          <ac:spMkLst>
            <pc:docMk/>
            <pc:sldMk cId="3138311997" sldId="284"/>
            <ac:spMk id="7" creationId="{008DC920-1F90-4AD2-92FC-74DBC998A9B3}"/>
          </ac:spMkLst>
        </pc:spChg>
        <pc:spChg chg="add mod">
          <ac:chgData name="MD SALMAN IBNE HABIB" userId="641639cce02f6502" providerId="LiveId" clId="{31F9A812-B6EE-45C2-9F3D-9231137AF9E9}" dt="2019-07-24T23:32:08.426" v="971" actId="1076"/>
          <ac:spMkLst>
            <pc:docMk/>
            <pc:sldMk cId="3138311997" sldId="284"/>
            <ac:spMk id="9" creationId="{A1C96227-5514-4EC9-9E2F-A43723CA3C55}"/>
          </ac:spMkLst>
        </pc:spChg>
        <pc:spChg chg="add del mod">
          <ac:chgData name="MD SALMAN IBNE HABIB" userId="641639cce02f6502" providerId="LiveId" clId="{31F9A812-B6EE-45C2-9F3D-9231137AF9E9}" dt="2019-07-24T23:28:56.840" v="947"/>
          <ac:spMkLst>
            <pc:docMk/>
            <pc:sldMk cId="3138311997" sldId="284"/>
            <ac:spMk id="13" creationId="{E8F671ED-E13C-49A5-8CAB-1C259D9E9C68}"/>
          </ac:spMkLst>
        </pc:spChg>
        <pc:picChg chg="add del mod modCrop">
          <ac:chgData name="MD SALMAN IBNE HABIB" userId="641639cce02f6502" providerId="LiveId" clId="{31F9A812-B6EE-45C2-9F3D-9231137AF9E9}" dt="2019-07-24T23:28:51.985" v="946" actId="478"/>
          <ac:picMkLst>
            <pc:docMk/>
            <pc:sldMk cId="3138311997" sldId="284"/>
            <ac:picMk id="5" creationId="{89917864-2BF3-4A58-AC3A-332D765ADDEC}"/>
          </ac:picMkLst>
        </pc:picChg>
        <pc:picChg chg="add mod">
          <ac:chgData name="MD SALMAN IBNE HABIB" userId="641639cce02f6502" providerId="LiveId" clId="{31F9A812-B6EE-45C2-9F3D-9231137AF9E9}" dt="2019-07-24T23:32:01.581" v="970" actId="1076"/>
          <ac:picMkLst>
            <pc:docMk/>
            <pc:sldMk cId="3138311997" sldId="284"/>
            <ac:picMk id="6" creationId="{A30C8274-0CD8-4961-BBF3-CC0CF386112F}"/>
          </ac:picMkLst>
        </pc:picChg>
        <pc:picChg chg="add del mod">
          <ac:chgData name="MD SALMAN IBNE HABIB" userId="641639cce02f6502" providerId="LiveId" clId="{31F9A812-B6EE-45C2-9F3D-9231137AF9E9}" dt="2019-07-24T23:03:35.725" v="793" actId="478"/>
          <ac:picMkLst>
            <pc:docMk/>
            <pc:sldMk cId="3138311997" sldId="284"/>
            <ac:picMk id="8" creationId="{5E6E5F7E-A928-460C-9737-1690BE4C0EAA}"/>
          </ac:picMkLst>
        </pc:picChg>
        <pc:picChg chg="add mod">
          <ac:chgData name="MD SALMAN IBNE HABIB" userId="641639cce02f6502" providerId="LiveId" clId="{31F9A812-B6EE-45C2-9F3D-9231137AF9E9}" dt="2019-07-24T23:36:37.805" v="974" actId="1076"/>
          <ac:picMkLst>
            <pc:docMk/>
            <pc:sldMk cId="3138311997" sldId="284"/>
            <ac:picMk id="10" creationId="{C125E313-80B0-44AD-9597-C39FB655687A}"/>
          </ac:picMkLst>
        </pc:picChg>
        <pc:picChg chg="add mod modCrop">
          <ac:chgData name="MD SALMAN IBNE HABIB" userId="641639cce02f6502" providerId="LiveId" clId="{31F9A812-B6EE-45C2-9F3D-9231137AF9E9}" dt="2019-07-24T23:32:10.318" v="972" actId="1076"/>
          <ac:picMkLst>
            <pc:docMk/>
            <pc:sldMk cId="3138311997" sldId="284"/>
            <ac:picMk id="11" creationId="{2FD30F4C-38E9-4ECC-92EA-E5A959615E1F}"/>
          </ac:picMkLst>
        </pc:picChg>
        <pc:picChg chg="add mod modCrop">
          <ac:chgData name="MD SALMAN IBNE HABIB" userId="641639cce02f6502" providerId="LiveId" clId="{31F9A812-B6EE-45C2-9F3D-9231137AF9E9}" dt="2019-07-24T23:31:59.699" v="969" actId="1076"/>
          <ac:picMkLst>
            <pc:docMk/>
            <pc:sldMk cId="3138311997" sldId="284"/>
            <ac:picMk id="14" creationId="{7CA4F9B6-D71C-4497-82FC-B430EF6B57E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52BB-6196-48DE-9780-F9F4057B04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0372BF-4D1C-429F-925F-38ACBD25E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D3143-328A-4C9B-9A5B-E76D1F3DEE80}"/>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05EFC80F-F0CD-4E4D-8275-C23BBE532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2848E-0822-4501-B844-319B93B3340C}"/>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713495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4B07-79CF-46FF-AAED-06FFB3F9E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AC547E-0313-4E57-B3CE-8779F6CBA6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7F96C-8488-4D3E-AA39-C10BC5B2486C}"/>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FC892EBE-7D4B-49AC-B0A0-A6F8A9EFE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F643C-BE6A-4038-B9AC-C883FB8ED517}"/>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92181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FA4B9C-8CFB-4DD6-BB02-C031F9E99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B4986B-8B3E-4F2D-A7D3-D5EE3F86A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C0D98-C1A0-4E68-94F0-725F0FB5F743}"/>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0EE4558E-C883-47A4-BF20-422EF9C71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DD894-2F6A-49F6-AB72-026E0D5CD97D}"/>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40938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C4E9-3908-43B8-B9F6-C7BA3C50A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65920-70F9-4F11-BFE0-35C7AAC137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0EB91-56ED-49AE-9A22-38B4EF58539C}"/>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94E8A4D8-99BD-4445-BE88-E63039BC3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35538-50D6-4722-8C99-1C92459C67E5}"/>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60174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ED34-F41C-4A24-8042-52B995FFA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A5636D-F843-4B1C-A079-3B40985D5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6692B-4B3C-477E-9719-B4AFB4070D0B}"/>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FEA1C794-63C8-4F0B-829B-D62AD00A4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4C2A0-5694-455B-BA29-12502A8BAB78}"/>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112262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AB0-ED69-4C3F-9309-11D902ABC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215ED-E1F6-4701-A482-8095460CE4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7EE3A-B2CD-4954-84CF-8975E27DD4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295761-C3B5-4641-A44E-68E913FDF64D}"/>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6" name="Footer Placeholder 5">
            <a:extLst>
              <a:ext uri="{FF2B5EF4-FFF2-40B4-BE49-F238E27FC236}">
                <a16:creationId xmlns:a16="http://schemas.microsoft.com/office/drawing/2014/main" id="{362544EC-3B63-4605-BE51-A9E9A71E1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EAF75-34B5-4E03-B361-1DF78D84C996}"/>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153622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F430-A198-4068-B690-62AF9F75D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AFC8D8-9EA9-4171-B691-DB8457EC3C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84AF1E-6973-4C38-817B-5482500D7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3FCD4-C247-482A-AF06-CB67967A9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3037B5-D573-4C84-B6AC-BFA2CAF5E9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BB3B0C-4176-452A-B380-B1A84A18F40B}"/>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8" name="Footer Placeholder 7">
            <a:extLst>
              <a:ext uri="{FF2B5EF4-FFF2-40B4-BE49-F238E27FC236}">
                <a16:creationId xmlns:a16="http://schemas.microsoft.com/office/drawing/2014/main" id="{0568AB19-B741-42E9-9540-F958D30B05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B23EBC-1C66-4720-8B4F-1056BB0119BE}"/>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80717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CC97-EB8B-4D61-B4AF-F8E450DF5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DEE308-A61B-4147-B859-9B5AB937BDC0}"/>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4" name="Footer Placeholder 3">
            <a:extLst>
              <a:ext uri="{FF2B5EF4-FFF2-40B4-BE49-F238E27FC236}">
                <a16:creationId xmlns:a16="http://schemas.microsoft.com/office/drawing/2014/main" id="{BFF08344-1BFB-477C-84B4-FAC25F6B59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3E6DEF-24D6-48E7-B9B2-D25F16BBF0CB}"/>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177589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7EF50-8CDB-42E0-B88C-AA8EC4B18603}"/>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3" name="Footer Placeholder 2">
            <a:extLst>
              <a:ext uri="{FF2B5EF4-FFF2-40B4-BE49-F238E27FC236}">
                <a16:creationId xmlns:a16="http://schemas.microsoft.com/office/drawing/2014/main" id="{0E7082F5-09E8-4533-B933-5DFA3D956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6CB7A6-8962-43A1-A470-B1EB4ECFC1E4}"/>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55460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EBBC-C37D-48FA-92E3-6F901CEFC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55E2FE-EA2C-4D19-9607-44C861CAF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A8B1F-D282-461D-B7EC-1D5AC78EB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54232-AAC3-4D6E-A404-299F9F112B62}"/>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6" name="Footer Placeholder 5">
            <a:extLst>
              <a:ext uri="{FF2B5EF4-FFF2-40B4-BE49-F238E27FC236}">
                <a16:creationId xmlns:a16="http://schemas.microsoft.com/office/drawing/2014/main" id="{0BCB3EE0-4D7F-4969-96A1-2AD150AB9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C87B7-CA4F-4339-AC0E-E0E5E7096F35}"/>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7639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ABCD-8FF3-480B-BD9E-4F7207C26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9FB87-74F4-457C-B491-84245BE327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D37DBE-5E54-45CD-8032-3F7DBACC7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26836-EC24-49D0-89E0-2D7E08B026F1}"/>
              </a:ext>
            </a:extLst>
          </p:cNvPr>
          <p:cNvSpPr>
            <a:spLocks noGrp="1"/>
          </p:cNvSpPr>
          <p:nvPr>
            <p:ph type="dt" sz="half" idx="10"/>
          </p:nvPr>
        </p:nvSpPr>
        <p:spPr/>
        <p:txBody>
          <a:bodyPr/>
          <a:lstStyle/>
          <a:p>
            <a:fld id="{1CC4B34F-A6FE-4ACB-81A9-F0CBACBAF6AE}" type="datetimeFigureOut">
              <a:rPr lang="en-US" smtClean="0"/>
              <a:t>7/25/2019</a:t>
            </a:fld>
            <a:endParaRPr lang="en-US"/>
          </a:p>
        </p:txBody>
      </p:sp>
      <p:sp>
        <p:nvSpPr>
          <p:cNvPr id="6" name="Footer Placeholder 5">
            <a:extLst>
              <a:ext uri="{FF2B5EF4-FFF2-40B4-BE49-F238E27FC236}">
                <a16:creationId xmlns:a16="http://schemas.microsoft.com/office/drawing/2014/main" id="{33E51069-EB75-459D-8B5C-A3022AD4F1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E7185-6C5A-44C0-AE39-45B8FC39A014}"/>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186980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9A3032-39BC-430C-8492-30B72A2A4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F277F5-EF81-48FB-BF1E-4302F8AD8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EC055-C5F5-4052-BCF5-B6D1AB8B5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4B34F-A6FE-4ACB-81A9-F0CBACBAF6AE}" type="datetimeFigureOut">
              <a:rPr lang="en-US" smtClean="0"/>
              <a:t>7/25/2019</a:t>
            </a:fld>
            <a:endParaRPr lang="en-US"/>
          </a:p>
        </p:txBody>
      </p:sp>
      <p:sp>
        <p:nvSpPr>
          <p:cNvPr id="5" name="Footer Placeholder 4">
            <a:extLst>
              <a:ext uri="{FF2B5EF4-FFF2-40B4-BE49-F238E27FC236}">
                <a16:creationId xmlns:a16="http://schemas.microsoft.com/office/drawing/2014/main" id="{826F9337-9EAE-4DEF-B115-7E46D08A6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5D2521-6F23-4C5D-955D-8653A97F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ED7E3-A010-4CE1-8FD0-8F57D69BDE2F}" type="slidenum">
              <a:rPr lang="en-US" smtClean="0"/>
              <a:t>‹#›</a:t>
            </a:fld>
            <a:endParaRPr lang="en-US"/>
          </a:p>
        </p:txBody>
      </p:sp>
    </p:spTree>
    <p:extLst>
      <p:ext uri="{BB962C8B-B14F-4D97-AF65-F5344CB8AC3E}">
        <p14:creationId xmlns:p14="http://schemas.microsoft.com/office/powerpoint/2010/main" val="93265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fi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kaggle.com/usdot/flight-delays"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BDA1-8D57-4CA0-8458-15DECF594046}"/>
              </a:ext>
            </a:extLst>
          </p:cNvPr>
          <p:cNvSpPr>
            <a:spLocks noGrp="1"/>
          </p:cNvSpPr>
          <p:nvPr>
            <p:ph type="ctrTitle"/>
          </p:nvPr>
        </p:nvSpPr>
        <p:spPr>
          <a:xfrm>
            <a:off x="-1123760" y="-729699"/>
            <a:ext cx="9144000" cy="2387600"/>
          </a:xfrm>
        </p:spPr>
        <p:txBody>
          <a:bodyPr>
            <a:normAutofit/>
          </a:bodyPr>
          <a:lstStyle/>
          <a:p>
            <a:r>
              <a:rPr lang="en-US" sz="8800" dirty="0"/>
              <a:t>Flight Delays </a:t>
            </a:r>
          </a:p>
        </p:txBody>
      </p:sp>
      <p:sp>
        <p:nvSpPr>
          <p:cNvPr id="4" name="Rectangle 1">
            <a:extLst>
              <a:ext uri="{FF2B5EF4-FFF2-40B4-BE49-F238E27FC236}">
                <a16:creationId xmlns:a16="http://schemas.microsoft.com/office/drawing/2014/main" id="{18CB4124-B4F0-440D-8612-C96C5547E9B3}"/>
              </a:ext>
            </a:extLst>
          </p:cNvPr>
          <p:cNvSpPr>
            <a:spLocks noGrp="1" noChangeArrowheads="1"/>
          </p:cNvSpPr>
          <p:nvPr>
            <p:ph type="subTitle" idx="1"/>
          </p:nvPr>
        </p:nvSpPr>
        <p:spPr bwMode="auto">
          <a:xfrm>
            <a:off x="8972550" y="3382834"/>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Arial" panose="020B0604020202020204" pitchFamily="34" charset="0"/>
              </a:rPr>
              <a:t>T</a:t>
            </a:r>
            <a:r>
              <a:rPr kumimoji="0" lang="en-US" altLang="en-US" b="1" i="0" u="none" strike="noStrike" cap="none" normalizeH="0" baseline="0" dirty="0">
                <a:ln>
                  <a:noFill/>
                </a:ln>
                <a:solidFill>
                  <a:schemeClr val="tx1"/>
                </a:solidFill>
                <a:effectLst/>
                <a:latin typeface="Arial" panose="020B0604020202020204" pitchFamily="34" charset="0"/>
              </a:rPr>
              <a:t>eam Members</a:t>
            </a:r>
          </a:p>
          <a:p>
            <a:pPr marL="0" marR="0" lvl="0" indent="0" algn="l" defTabSz="914400" rtl="0" eaLnBrk="0" fontAlgn="base" latinLnBrk="0" hangingPunct="0">
              <a:lnSpc>
                <a:spcPct val="100000"/>
              </a:lnSpc>
              <a:spcBef>
                <a:spcPct val="0"/>
              </a:spcBef>
              <a:spcAft>
                <a:spcPct val="0"/>
              </a:spcAft>
              <a:buClrTx/>
              <a:buSzTx/>
              <a:tabLst/>
            </a:pPr>
            <a:r>
              <a:rPr lang="en-US" altLang="en-US" sz="1800" dirty="0">
                <a:latin typeface="Arial" panose="020B0604020202020204" pitchFamily="34" charset="0"/>
              </a:rPr>
              <a:t> Asma-Ul-</a:t>
            </a:r>
            <a:r>
              <a:rPr lang="en-US" altLang="en-US" sz="1800" dirty="0" err="1">
                <a:latin typeface="Arial" panose="020B0604020202020204" pitchFamily="34" charset="0"/>
              </a:rPr>
              <a:t>Hushna</a:t>
            </a:r>
            <a:r>
              <a:rPr lang="en-US" altLang="en-US"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Xubin</a:t>
            </a:r>
            <a:r>
              <a:rPr kumimoji="0" lang="en-US" altLang="en-US" sz="1800" b="0" i="0" u="none" strike="noStrike" cap="none" normalizeH="0" baseline="0" dirty="0">
                <a:ln>
                  <a:noFill/>
                </a:ln>
                <a:solidFill>
                  <a:schemeClr val="tx1"/>
                </a:solidFill>
                <a:effectLst/>
                <a:latin typeface="Arial" panose="020B0604020202020204" pitchFamily="34" charset="0"/>
              </a:rPr>
              <a:t> Zhao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Yaxal</a:t>
            </a:r>
            <a:r>
              <a:rPr kumimoji="0" lang="en-US" altLang="en-US" sz="1800" b="0" i="0" u="none" strike="noStrike" cap="none" normalizeH="0" baseline="0" dirty="0">
                <a:ln>
                  <a:noFill/>
                </a:ln>
                <a:solidFill>
                  <a:schemeClr val="tx1"/>
                </a:solidFill>
                <a:effectLst/>
                <a:latin typeface="Arial" panose="020B0604020202020204" pitchFamily="34" charset="0"/>
              </a:rPr>
              <a:t> Arenas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red awning with white text&#10;&#10;Description automatically generated">
            <a:extLst>
              <a:ext uri="{FF2B5EF4-FFF2-40B4-BE49-F238E27FC236}">
                <a16:creationId xmlns:a16="http://schemas.microsoft.com/office/drawing/2014/main" id="{92C4D3BA-B0A4-446F-A339-854A3CB3D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15" y="2073157"/>
            <a:ext cx="6391085" cy="4254067"/>
          </a:xfrm>
          <a:prstGeom prst="rect">
            <a:avLst/>
          </a:prstGeom>
          <a:effectLst>
            <a:glow rad="127000">
              <a:schemeClr val="accent4">
                <a:lumMod val="40000"/>
                <a:lumOff val="60000"/>
                <a:alpha val="99000"/>
              </a:schemeClr>
            </a:glow>
          </a:effectLst>
        </p:spPr>
      </p:pic>
      <p:pic>
        <p:nvPicPr>
          <p:cNvPr id="6" name="Picture 5">
            <a:extLst>
              <a:ext uri="{FF2B5EF4-FFF2-40B4-BE49-F238E27FC236}">
                <a16:creationId xmlns:a16="http://schemas.microsoft.com/office/drawing/2014/main" id="{856E7502-7DB5-4E2A-9C47-1FBFFA5EA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9" y="2424663"/>
            <a:ext cx="3310974" cy="3310974"/>
          </a:xfrm>
          <a:prstGeom prst="rect">
            <a:avLst/>
          </a:prstGeom>
        </p:spPr>
      </p:pic>
    </p:spTree>
    <p:extLst>
      <p:ext uri="{BB962C8B-B14F-4D97-AF65-F5344CB8AC3E}">
        <p14:creationId xmlns:p14="http://schemas.microsoft.com/office/powerpoint/2010/main" val="49524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E3C1-3CC5-4FB8-9062-7EA939ADB542}"/>
              </a:ext>
            </a:extLst>
          </p:cNvPr>
          <p:cNvSpPr>
            <a:spLocks noGrp="1"/>
          </p:cNvSpPr>
          <p:nvPr>
            <p:ph type="title"/>
          </p:nvPr>
        </p:nvSpPr>
        <p:spPr>
          <a:xfrm>
            <a:off x="333375" y="61913"/>
            <a:ext cx="10515600" cy="1325563"/>
          </a:xfrm>
        </p:spPr>
        <p:txBody>
          <a:bodyPr>
            <a:normAutofit/>
          </a:bodyPr>
          <a:lstStyle/>
          <a:p>
            <a:r>
              <a:rPr lang="en-US" b="1" dirty="0"/>
              <a:t>Preparing The Data: The code</a:t>
            </a:r>
          </a:p>
        </p:txBody>
      </p:sp>
      <p:pic>
        <p:nvPicPr>
          <p:cNvPr id="4" name="Picture 3">
            <a:extLst>
              <a:ext uri="{FF2B5EF4-FFF2-40B4-BE49-F238E27FC236}">
                <a16:creationId xmlns:a16="http://schemas.microsoft.com/office/drawing/2014/main" id="{A3C1FE45-CB9D-4A66-A571-596D1888AFFE}"/>
              </a:ext>
            </a:extLst>
          </p:cNvPr>
          <p:cNvPicPr>
            <a:picLocks noChangeAspect="1"/>
          </p:cNvPicPr>
          <p:nvPr/>
        </p:nvPicPr>
        <p:blipFill rotWithShape="1">
          <a:blip r:embed="rId2"/>
          <a:srcRect b="37159"/>
          <a:stretch/>
        </p:blipFill>
        <p:spPr>
          <a:xfrm>
            <a:off x="2231606" y="2193130"/>
            <a:ext cx="3686175" cy="1538288"/>
          </a:xfrm>
          <a:prstGeom prst="rect">
            <a:avLst/>
          </a:prstGeom>
        </p:spPr>
      </p:pic>
      <p:pic>
        <p:nvPicPr>
          <p:cNvPr id="5" name="Picture 4">
            <a:extLst>
              <a:ext uri="{FF2B5EF4-FFF2-40B4-BE49-F238E27FC236}">
                <a16:creationId xmlns:a16="http://schemas.microsoft.com/office/drawing/2014/main" id="{08075671-F9A4-4D6A-848E-1B4192F9B7A4}"/>
              </a:ext>
            </a:extLst>
          </p:cNvPr>
          <p:cNvPicPr>
            <a:picLocks noChangeAspect="1"/>
          </p:cNvPicPr>
          <p:nvPr/>
        </p:nvPicPr>
        <p:blipFill>
          <a:blip r:embed="rId3"/>
          <a:stretch>
            <a:fillRect/>
          </a:stretch>
        </p:blipFill>
        <p:spPr>
          <a:xfrm>
            <a:off x="64669" y="4852987"/>
            <a:ext cx="7772400" cy="809625"/>
          </a:xfrm>
          <a:prstGeom prst="rect">
            <a:avLst/>
          </a:prstGeom>
        </p:spPr>
      </p:pic>
      <p:sp>
        <p:nvSpPr>
          <p:cNvPr id="6" name="TextBox 5">
            <a:extLst>
              <a:ext uri="{FF2B5EF4-FFF2-40B4-BE49-F238E27FC236}">
                <a16:creationId xmlns:a16="http://schemas.microsoft.com/office/drawing/2014/main" id="{35ACF7C8-0961-404B-8C28-6EE3C8F6ACA9}"/>
              </a:ext>
            </a:extLst>
          </p:cNvPr>
          <p:cNvSpPr txBox="1"/>
          <p:nvPr/>
        </p:nvSpPr>
        <p:spPr>
          <a:xfrm>
            <a:off x="2577766" y="4340422"/>
            <a:ext cx="2596315" cy="307777"/>
          </a:xfrm>
          <a:prstGeom prst="rect">
            <a:avLst/>
          </a:prstGeom>
          <a:noFill/>
          <a:ln w="38100">
            <a:solidFill>
              <a:schemeClr val="bg1">
                <a:lumMod val="65000"/>
              </a:schemeClr>
            </a:solidFill>
          </a:ln>
        </p:spPr>
        <p:txBody>
          <a:bodyPr wrap="square" rtlCol="0">
            <a:spAutoFit/>
          </a:bodyPr>
          <a:lstStyle/>
          <a:p>
            <a:r>
              <a:rPr lang="en-US" sz="1400" dirty="0"/>
              <a:t>Drop label column from train set</a:t>
            </a:r>
          </a:p>
        </p:txBody>
      </p:sp>
      <p:sp>
        <p:nvSpPr>
          <p:cNvPr id="7" name="Rectangle 6">
            <a:extLst>
              <a:ext uri="{FF2B5EF4-FFF2-40B4-BE49-F238E27FC236}">
                <a16:creationId xmlns:a16="http://schemas.microsoft.com/office/drawing/2014/main" id="{6951FA1D-ABC5-4CCF-A088-B8613F78CC5B}"/>
              </a:ext>
            </a:extLst>
          </p:cNvPr>
          <p:cNvSpPr/>
          <p:nvPr/>
        </p:nvSpPr>
        <p:spPr>
          <a:xfrm>
            <a:off x="2801603" y="1693067"/>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pic>
        <p:nvPicPr>
          <p:cNvPr id="19" name="Picture 18">
            <a:extLst>
              <a:ext uri="{FF2B5EF4-FFF2-40B4-BE49-F238E27FC236}">
                <a16:creationId xmlns:a16="http://schemas.microsoft.com/office/drawing/2014/main" id="{0C8E544B-2DE7-4F71-B6F0-0B9734D6EA4A}"/>
              </a:ext>
            </a:extLst>
          </p:cNvPr>
          <p:cNvPicPr>
            <a:picLocks noChangeAspect="1"/>
          </p:cNvPicPr>
          <p:nvPr/>
        </p:nvPicPr>
        <p:blipFill>
          <a:blip r:embed="rId4"/>
          <a:stretch>
            <a:fillRect/>
          </a:stretch>
        </p:blipFill>
        <p:spPr>
          <a:xfrm>
            <a:off x="7984706" y="2681287"/>
            <a:ext cx="4029075" cy="3933825"/>
          </a:xfrm>
          <a:prstGeom prst="rect">
            <a:avLst/>
          </a:prstGeom>
        </p:spPr>
      </p:pic>
    </p:spTree>
    <p:extLst>
      <p:ext uri="{BB962C8B-B14F-4D97-AF65-F5344CB8AC3E}">
        <p14:creationId xmlns:p14="http://schemas.microsoft.com/office/powerpoint/2010/main" val="295629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21033-A88A-47F6-9DE6-FAAE318E2640}"/>
              </a:ext>
            </a:extLst>
          </p:cNvPr>
          <p:cNvPicPr>
            <a:picLocks noChangeAspect="1"/>
          </p:cNvPicPr>
          <p:nvPr/>
        </p:nvPicPr>
        <p:blipFill>
          <a:blip r:embed="rId2"/>
          <a:stretch>
            <a:fillRect/>
          </a:stretch>
        </p:blipFill>
        <p:spPr>
          <a:xfrm>
            <a:off x="257173" y="1373186"/>
            <a:ext cx="5724525" cy="990600"/>
          </a:xfrm>
          <a:prstGeom prst="rect">
            <a:avLst/>
          </a:prstGeom>
        </p:spPr>
      </p:pic>
      <p:sp>
        <p:nvSpPr>
          <p:cNvPr id="5" name="Rectangle 4">
            <a:extLst>
              <a:ext uri="{FF2B5EF4-FFF2-40B4-BE49-F238E27FC236}">
                <a16:creationId xmlns:a16="http://schemas.microsoft.com/office/drawing/2014/main" id="{E8AB0C1C-4587-40E4-B5B6-017F103602EF}"/>
              </a:ext>
            </a:extLst>
          </p:cNvPr>
          <p:cNvSpPr/>
          <p:nvPr/>
        </p:nvSpPr>
        <p:spPr>
          <a:xfrm>
            <a:off x="333375" y="1002507"/>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grpSp>
        <p:nvGrpSpPr>
          <p:cNvPr id="6" name="Group 5">
            <a:extLst>
              <a:ext uri="{FF2B5EF4-FFF2-40B4-BE49-F238E27FC236}">
                <a16:creationId xmlns:a16="http://schemas.microsoft.com/office/drawing/2014/main" id="{984ADB30-7514-49EE-84BB-9A5FFE201833}"/>
              </a:ext>
            </a:extLst>
          </p:cNvPr>
          <p:cNvGrpSpPr/>
          <p:nvPr/>
        </p:nvGrpSpPr>
        <p:grpSpPr>
          <a:xfrm>
            <a:off x="257173" y="2363786"/>
            <a:ext cx="4676776" cy="2768798"/>
            <a:chOff x="909636" y="4632127"/>
            <a:chExt cx="4676776" cy="2768798"/>
          </a:xfrm>
        </p:grpSpPr>
        <p:pic>
          <p:nvPicPr>
            <p:cNvPr id="7" name="Picture 6">
              <a:extLst>
                <a:ext uri="{FF2B5EF4-FFF2-40B4-BE49-F238E27FC236}">
                  <a16:creationId xmlns:a16="http://schemas.microsoft.com/office/drawing/2014/main" id="{BE4B5279-3707-4FFE-A957-371EA4F334CC}"/>
                </a:ext>
              </a:extLst>
            </p:cNvPr>
            <p:cNvPicPr>
              <a:picLocks noChangeAspect="1"/>
            </p:cNvPicPr>
            <p:nvPr/>
          </p:nvPicPr>
          <p:blipFill rotWithShape="1">
            <a:blip r:embed="rId3"/>
            <a:srcRect b="90762"/>
            <a:stretch/>
          </p:blipFill>
          <p:spPr>
            <a:xfrm>
              <a:off x="909636" y="4632127"/>
              <a:ext cx="4676775" cy="301823"/>
            </a:xfrm>
            <a:prstGeom prst="rect">
              <a:avLst/>
            </a:prstGeom>
          </p:spPr>
        </p:pic>
        <p:pic>
          <p:nvPicPr>
            <p:cNvPr id="8" name="Picture 7">
              <a:extLst>
                <a:ext uri="{FF2B5EF4-FFF2-40B4-BE49-F238E27FC236}">
                  <a16:creationId xmlns:a16="http://schemas.microsoft.com/office/drawing/2014/main" id="{1E2A4200-E676-4FEB-ABBC-9F2206B89670}"/>
                </a:ext>
              </a:extLst>
            </p:cNvPr>
            <p:cNvPicPr>
              <a:picLocks noChangeAspect="1"/>
            </p:cNvPicPr>
            <p:nvPr/>
          </p:nvPicPr>
          <p:blipFill rotWithShape="1">
            <a:blip r:embed="rId3"/>
            <a:srcRect t="69679"/>
            <a:stretch/>
          </p:blipFill>
          <p:spPr>
            <a:xfrm>
              <a:off x="909637" y="4933950"/>
              <a:ext cx="4676775" cy="990600"/>
            </a:xfrm>
            <a:prstGeom prst="rect">
              <a:avLst/>
            </a:prstGeom>
          </p:spPr>
        </p:pic>
        <p:pic>
          <p:nvPicPr>
            <p:cNvPr id="9" name="Picture 8">
              <a:extLst>
                <a:ext uri="{FF2B5EF4-FFF2-40B4-BE49-F238E27FC236}">
                  <a16:creationId xmlns:a16="http://schemas.microsoft.com/office/drawing/2014/main" id="{725F265D-D100-4C76-9327-83A1B8A2BD2C}"/>
                </a:ext>
              </a:extLst>
            </p:cNvPr>
            <p:cNvPicPr>
              <a:picLocks noChangeAspect="1"/>
            </p:cNvPicPr>
            <p:nvPr/>
          </p:nvPicPr>
          <p:blipFill>
            <a:blip r:embed="rId4"/>
            <a:stretch>
              <a:fillRect/>
            </a:stretch>
          </p:blipFill>
          <p:spPr>
            <a:xfrm>
              <a:off x="909636" y="5924550"/>
              <a:ext cx="4305300" cy="1476375"/>
            </a:xfrm>
            <a:prstGeom prst="rect">
              <a:avLst/>
            </a:prstGeom>
          </p:spPr>
        </p:pic>
      </p:grpSp>
      <p:pic>
        <p:nvPicPr>
          <p:cNvPr id="10" name="Picture 9">
            <a:extLst>
              <a:ext uri="{FF2B5EF4-FFF2-40B4-BE49-F238E27FC236}">
                <a16:creationId xmlns:a16="http://schemas.microsoft.com/office/drawing/2014/main" id="{2D2DE73C-8265-4B5F-AF2A-427A06C2D2F3}"/>
              </a:ext>
            </a:extLst>
          </p:cNvPr>
          <p:cNvPicPr>
            <a:picLocks noChangeAspect="1"/>
          </p:cNvPicPr>
          <p:nvPr/>
        </p:nvPicPr>
        <p:blipFill rotWithShape="1">
          <a:blip r:embed="rId5"/>
          <a:srcRect r="39543"/>
          <a:stretch/>
        </p:blipFill>
        <p:spPr>
          <a:xfrm>
            <a:off x="6462710" y="1357313"/>
            <a:ext cx="5027194" cy="3171825"/>
          </a:xfrm>
          <a:prstGeom prst="rect">
            <a:avLst/>
          </a:prstGeom>
        </p:spPr>
      </p:pic>
      <p:pic>
        <p:nvPicPr>
          <p:cNvPr id="11" name="Picture 10">
            <a:extLst>
              <a:ext uri="{FF2B5EF4-FFF2-40B4-BE49-F238E27FC236}">
                <a16:creationId xmlns:a16="http://schemas.microsoft.com/office/drawing/2014/main" id="{1F30FF29-42DA-4E23-9165-F3A50E2F4476}"/>
              </a:ext>
            </a:extLst>
          </p:cNvPr>
          <p:cNvPicPr>
            <a:picLocks noChangeAspect="1"/>
          </p:cNvPicPr>
          <p:nvPr/>
        </p:nvPicPr>
        <p:blipFill rotWithShape="1">
          <a:blip r:embed="rId5"/>
          <a:srcRect l="59998" t="37732" r="3849" b="56810"/>
          <a:stretch/>
        </p:blipFill>
        <p:spPr>
          <a:xfrm>
            <a:off x="9269576" y="2770088"/>
            <a:ext cx="3006141" cy="173138"/>
          </a:xfrm>
          <a:prstGeom prst="rect">
            <a:avLst/>
          </a:prstGeom>
        </p:spPr>
      </p:pic>
      <p:pic>
        <p:nvPicPr>
          <p:cNvPr id="12" name="Picture 11">
            <a:extLst>
              <a:ext uri="{FF2B5EF4-FFF2-40B4-BE49-F238E27FC236}">
                <a16:creationId xmlns:a16="http://schemas.microsoft.com/office/drawing/2014/main" id="{1D8934E7-BC46-435F-9F58-FDDDA147A93B}"/>
              </a:ext>
            </a:extLst>
          </p:cNvPr>
          <p:cNvPicPr>
            <a:picLocks noChangeAspect="1"/>
          </p:cNvPicPr>
          <p:nvPr/>
        </p:nvPicPr>
        <p:blipFill rotWithShape="1">
          <a:blip r:embed="rId5"/>
          <a:srcRect l="55957" t="11257" r="32359" b="78833"/>
          <a:stretch/>
        </p:blipFill>
        <p:spPr>
          <a:xfrm>
            <a:off x="11070058" y="1706067"/>
            <a:ext cx="971548" cy="314324"/>
          </a:xfrm>
          <a:prstGeom prst="rect">
            <a:avLst/>
          </a:prstGeom>
        </p:spPr>
      </p:pic>
      <p:sp>
        <p:nvSpPr>
          <p:cNvPr id="13" name="Rectangle 12">
            <a:extLst>
              <a:ext uri="{FF2B5EF4-FFF2-40B4-BE49-F238E27FC236}">
                <a16:creationId xmlns:a16="http://schemas.microsoft.com/office/drawing/2014/main" id="{AF67261F-18BD-4FF4-8110-DB62F1F563A5}"/>
              </a:ext>
            </a:extLst>
          </p:cNvPr>
          <p:cNvSpPr/>
          <p:nvPr/>
        </p:nvSpPr>
        <p:spPr>
          <a:xfrm>
            <a:off x="6534673" y="915589"/>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Numerical</a:t>
            </a:r>
          </a:p>
        </p:txBody>
      </p:sp>
      <p:pic>
        <p:nvPicPr>
          <p:cNvPr id="14" name="Picture 13">
            <a:extLst>
              <a:ext uri="{FF2B5EF4-FFF2-40B4-BE49-F238E27FC236}">
                <a16:creationId xmlns:a16="http://schemas.microsoft.com/office/drawing/2014/main" id="{9CFBD6A8-55F4-4BD8-9BB5-92E409CDB9B7}"/>
              </a:ext>
            </a:extLst>
          </p:cNvPr>
          <p:cNvPicPr>
            <a:picLocks noChangeAspect="1"/>
          </p:cNvPicPr>
          <p:nvPr/>
        </p:nvPicPr>
        <p:blipFill>
          <a:blip r:embed="rId6"/>
          <a:stretch>
            <a:fillRect/>
          </a:stretch>
        </p:blipFill>
        <p:spPr>
          <a:xfrm>
            <a:off x="4307306" y="4646809"/>
            <a:ext cx="7734300" cy="2057400"/>
          </a:xfrm>
          <a:prstGeom prst="rect">
            <a:avLst/>
          </a:prstGeom>
        </p:spPr>
      </p:pic>
      <p:sp>
        <p:nvSpPr>
          <p:cNvPr id="15" name="Rectangle 14">
            <a:extLst>
              <a:ext uri="{FF2B5EF4-FFF2-40B4-BE49-F238E27FC236}">
                <a16:creationId xmlns:a16="http://schemas.microsoft.com/office/drawing/2014/main" id="{CFD22C86-4063-456B-8CDB-523156DEF1E3}"/>
              </a:ext>
            </a:extLst>
          </p:cNvPr>
          <p:cNvSpPr/>
          <p:nvPr/>
        </p:nvSpPr>
        <p:spPr>
          <a:xfrm>
            <a:off x="1459331" y="5855493"/>
            <a:ext cx="2628284" cy="307777"/>
          </a:xfrm>
          <a:prstGeom prst="rect">
            <a:avLst/>
          </a:prstGeom>
          <a:noFill/>
          <a:ln w="38100">
            <a:solidFill>
              <a:schemeClr val="bg1">
                <a:lumMod val="65000"/>
              </a:schemeClr>
            </a:solidFill>
          </a:ln>
        </p:spPr>
        <p:txBody>
          <a:bodyPr wrap="square" rtlCol="0">
            <a:spAutoFit/>
          </a:bodyPr>
          <a:lstStyle/>
          <a:p>
            <a:r>
              <a:rPr lang="en-US" sz="1400" dirty="0"/>
              <a:t>Combining the pipelines together</a:t>
            </a:r>
          </a:p>
        </p:txBody>
      </p:sp>
      <p:sp>
        <p:nvSpPr>
          <p:cNvPr id="16" name="Title 1">
            <a:extLst>
              <a:ext uri="{FF2B5EF4-FFF2-40B4-BE49-F238E27FC236}">
                <a16:creationId xmlns:a16="http://schemas.microsoft.com/office/drawing/2014/main" id="{80F13B9D-AB60-4A2E-AF2B-FA97FB46D3F4}"/>
              </a:ext>
            </a:extLst>
          </p:cNvPr>
          <p:cNvSpPr txBox="1">
            <a:spLocks/>
          </p:cNvSpPr>
          <p:nvPr/>
        </p:nvSpPr>
        <p:spPr>
          <a:xfrm>
            <a:off x="742950" y="-187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Preparing The Data: The code</a:t>
            </a:r>
          </a:p>
        </p:txBody>
      </p:sp>
    </p:spTree>
    <p:extLst>
      <p:ext uri="{BB962C8B-B14F-4D97-AF65-F5344CB8AC3E}">
        <p14:creationId xmlns:p14="http://schemas.microsoft.com/office/powerpoint/2010/main" val="207588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4424-C7AC-4CC9-8EB4-8D3BB898054A}"/>
              </a:ext>
            </a:extLst>
          </p:cNvPr>
          <p:cNvSpPr>
            <a:spLocks noGrp="1"/>
          </p:cNvSpPr>
          <p:nvPr>
            <p:ph type="title"/>
          </p:nvPr>
        </p:nvSpPr>
        <p:spPr>
          <a:xfrm>
            <a:off x="838200" y="133350"/>
            <a:ext cx="10515600" cy="1190625"/>
          </a:xfrm>
        </p:spPr>
        <p:txBody>
          <a:bodyPr/>
          <a:lstStyle/>
          <a:p>
            <a:r>
              <a:rPr lang="en-CA" b="1" dirty="0"/>
              <a:t>Models</a:t>
            </a:r>
          </a:p>
        </p:txBody>
      </p:sp>
      <p:graphicFrame>
        <p:nvGraphicFramePr>
          <p:cNvPr id="4" name="Content Placeholder 3">
            <a:extLst>
              <a:ext uri="{FF2B5EF4-FFF2-40B4-BE49-F238E27FC236}">
                <a16:creationId xmlns:a16="http://schemas.microsoft.com/office/drawing/2014/main" id="{0EC965AC-6B29-4171-87B2-27BFF58AA9D6}"/>
              </a:ext>
            </a:extLst>
          </p:cNvPr>
          <p:cNvGraphicFramePr>
            <a:graphicFrameLocks noGrp="1"/>
          </p:cNvGraphicFramePr>
          <p:nvPr>
            <p:ph idx="1"/>
            <p:extLst>
              <p:ext uri="{D42A27DB-BD31-4B8C-83A1-F6EECF244321}">
                <p14:modId xmlns:p14="http://schemas.microsoft.com/office/powerpoint/2010/main" val="3861711143"/>
              </p:ext>
            </p:extLst>
          </p:nvPr>
        </p:nvGraphicFramePr>
        <p:xfrm>
          <a:off x="1095375" y="1495425"/>
          <a:ext cx="8972550" cy="4781552"/>
        </p:xfrm>
        <a:graphic>
          <a:graphicData uri="http://schemas.openxmlformats.org/drawingml/2006/table">
            <a:tbl>
              <a:tblPr firstRow="1" bandRow="1">
                <a:tableStyleId>{E8B1032C-EA38-4F05-BA0D-38AFFFC7BED3}</a:tableStyleId>
              </a:tblPr>
              <a:tblGrid>
                <a:gridCol w="5068659">
                  <a:extLst>
                    <a:ext uri="{9D8B030D-6E8A-4147-A177-3AD203B41FA5}">
                      <a16:colId xmlns:a16="http://schemas.microsoft.com/office/drawing/2014/main" val="2603288463"/>
                    </a:ext>
                  </a:extLst>
                </a:gridCol>
                <a:gridCol w="3903891">
                  <a:extLst>
                    <a:ext uri="{9D8B030D-6E8A-4147-A177-3AD203B41FA5}">
                      <a16:colId xmlns:a16="http://schemas.microsoft.com/office/drawing/2014/main" val="1604312736"/>
                    </a:ext>
                  </a:extLst>
                </a:gridCol>
              </a:tblGrid>
              <a:tr h="597694">
                <a:tc>
                  <a:txBody>
                    <a:bodyPr/>
                    <a:lstStyle/>
                    <a:p>
                      <a:pPr algn="ctr"/>
                      <a:r>
                        <a:rPr lang="en-CA" sz="2800" dirty="0"/>
                        <a:t>Algorithm </a:t>
                      </a:r>
                    </a:p>
                  </a:txBody>
                  <a:tcPr/>
                </a:tc>
                <a:tc>
                  <a:txBody>
                    <a:bodyPr/>
                    <a:lstStyle/>
                    <a:p>
                      <a:pPr algn="ctr"/>
                      <a:r>
                        <a:rPr lang="en-CA" sz="2800" dirty="0"/>
                        <a:t>Accuracy</a:t>
                      </a:r>
                    </a:p>
                  </a:txBody>
                  <a:tcPr/>
                </a:tc>
                <a:extLst>
                  <a:ext uri="{0D108BD9-81ED-4DB2-BD59-A6C34878D82A}">
                    <a16:rowId xmlns:a16="http://schemas.microsoft.com/office/drawing/2014/main" val="1310586523"/>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Logistic Regression</a:t>
                      </a:r>
                    </a:p>
                  </a:txBody>
                  <a:tcPr/>
                </a:tc>
                <a:tc>
                  <a:txBody>
                    <a:bodyPr/>
                    <a:lstStyle/>
                    <a:p>
                      <a:pPr algn="ctr"/>
                      <a:r>
                        <a:rPr lang="en-CA" sz="2400" b="1" kern="1200" dirty="0">
                          <a:solidFill>
                            <a:srgbClr val="C00000"/>
                          </a:solidFill>
                          <a:latin typeface="+mn-lt"/>
                          <a:ea typeface="+mn-ea"/>
                          <a:cs typeface="+mn-cs"/>
                        </a:rPr>
                        <a:t>0.94649</a:t>
                      </a:r>
                    </a:p>
                  </a:txBody>
                  <a:tcPr/>
                </a:tc>
                <a:extLst>
                  <a:ext uri="{0D108BD9-81ED-4DB2-BD59-A6C34878D82A}">
                    <a16:rowId xmlns:a16="http://schemas.microsoft.com/office/drawing/2014/main" val="1659859395"/>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Random Forest </a:t>
                      </a:r>
                    </a:p>
                  </a:txBody>
                  <a:tcPr/>
                </a:tc>
                <a:tc>
                  <a:txBody>
                    <a:bodyPr/>
                    <a:lstStyle/>
                    <a:p>
                      <a:pPr algn="ctr"/>
                      <a:r>
                        <a:rPr lang="en-CA" sz="2400" kern="1200" dirty="0">
                          <a:solidFill>
                            <a:schemeClr val="tx1"/>
                          </a:solidFill>
                          <a:latin typeface="+mn-lt"/>
                          <a:ea typeface="+mn-ea"/>
                          <a:cs typeface="+mn-cs"/>
                        </a:rPr>
                        <a:t>0.94357</a:t>
                      </a:r>
                    </a:p>
                  </a:txBody>
                  <a:tcPr/>
                </a:tc>
                <a:extLst>
                  <a:ext uri="{0D108BD9-81ED-4DB2-BD59-A6C34878D82A}">
                    <a16:rowId xmlns:a16="http://schemas.microsoft.com/office/drawing/2014/main" val="3978277421"/>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t>Decision Tree with PCA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0.91214</a:t>
                      </a:r>
                    </a:p>
                  </a:txBody>
                  <a:tcPr/>
                </a:tc>
                <a:extLst>
                  <a:ext uri="{0D108BD9-81ED-4DB2-BD59-A6C34878D82A}">
                    <a16:rowId xmlns:a16="http://schemas.microsoft.com/office/drawing/2014/main" val="1116107175"/>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t>Decision Tree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kern="1200" dirty="0">
                          <a:solidFill>
                            <a:schemeClr val="tx1"/>
                          </a:solidFill>
                          <a:latin typeface="+mn-lt"/>
                          <a:ea typeface="+mn-ea"/>
                          <a:cs typeface="+mn-cs"/>
                        </a:rPr>
                        <a:t>0.91708</a:t>
                      </a:r>
                    </a:p>
                  </a:txBody>
                  <a:tcPr/>
                </a:tc>
                <a:extLst>
                  <a:ext uri="{0D108BD9-81ED-4DB2-BD59-A6C34878D82A}">
                    <a16:rowId xmlns:a16="http://schemas.microsoft.com/office/drawing/2014/main" val="2423295712"/>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Stochastic Gradient Boosting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1200" dirty="0">
                          <a:solidFill>
                            <a:srgbClr val="0070C0"/>
                          </a:solidFill>
                          <a:latin typeface="+mn-lt"/>
                          <a:ea typeface="+mn-ea"/>
                          <a:cs typeface="+mn-cs"/>
                        </a:rPr>
                        <a:t>0.94587</a:t>
                      </a:r>
                    </a:p>
                  </a:txBody>
                  <a:tcPr/>
                </a:tc>
                <a:extLst>
                  <a:ext uri="{0D108BD9-81ED-4DB2-BD59-A6C34878D82A}">
                    <a16:rowId xmlns:a16="http://schemas.microsoft.com/office/drawing/2014/main" val="3748466355"/>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err="1"/>
                        <a:t>SGDClassifier</a:t>
                      </a:r>
                      <a:endParaRPr lang="en-CA"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1200" dirty="0">
                          <a:solidFill>
                            <a:srgbClr val="C00000"/>
                          </a:solidFill>
                          <a:latin typeface="+mn-lt"/>
                          <a:ea typeface="+mn-ea"/>
                          <a:cs typeface="+mn-cs"/>
                        </a:rPr>
                        <a:t>0.94693</a:t>
                      </a:r>
                    </a:p>
                  </a:txBody>
                  <a:tcPr/>
                </a:tc>
                <a:extLst>
                  <a:ext uri="{0D108BD9-81ED-4DB2-BD59-A6C34878D82A}">
                    <a16:rowId xmlns:a16="http://schemas.microsoft.com/office/drawing/2014/main" val="2291772177"/>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Neural Network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kern="1200" dirty="0">
                          <a:solidFill>
                            <a:srgbClr val="C00000"/>
                          </a:solidFill>
                          <a:latin typeface="+mn-lt"/>
                          <a:ea typeface="+mn-ea"/>
                          <a:cs typeface="+mn-cs"/>
                        </a:rPr>
                        <a:t>0.945</a:t>
                      </a:r>
                    </a:p>
                  </a:txBody>
                  <a:tcPr/>
                </a:tc>
                <a:extLst>
                  <a:ext uri="{0D108BD9-81ED-4DB2-BD59-A6C34878D82A}">
                    <a16:rowId xmlns:a16="http://schemas.microsoft.com/office/drawing/2014/main" val="70722338"/>
                  </a:ext>
                </a:extLst>
              </a:tr>
            </a:tbl>
          </a:graphicData>
        </a:graphic>
      </p:graphicFrame>
    </p:spTree>
    <p:extLst>
      <p:ext uri="{BB962C8B-B14F-4D97-AF65-F5344CB8AC3E}">
        <p14:creationId xmlns:p14="http://schemas.microsoft.com/office/powerpoint/2010/main" val="70029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EC0D-8D95-4E41-999F-2773F3244BEB}"/>
              </a:ext>
            </a:extLst>
          </p:cNvPr>
          <p:cNvSpPr>
            <a:spLocks noGrp="1"/>
          </p:cNvSpPr>
          <p:nvPr>
            <p:ph type="title"/>
          </p:nvPr>
        </p:nvSpPr>
        <p:spPr>
          <a:xfrm>
            <a:off x="267720" y="139176"/>
            <a:ext cx="10515600" cy="577850"/>
          </a:xfrm>
        </p:spPr>
        <p:txBody>
          <a:bodyPr>
            <a:noAutofit/>
          </a:bodyPr>
          <a:lstStyle/>
          <a:p>
            <a:r>
              <a:rPr lang="en-CA" b="1" dirty="0"/>
              <a:t>Confusion Matrix of Different Models</a:t>
            </a:r>
          </a:p>
        </p:txBody>
      </p:sp>
      <p:graphicFrame>
        <p:nvGraphicFramePr>
          <p:cNvPr id="8" name="Table 7">
            <a:extLst>
              <a:ext uri="{FF2B5EF4-FFF2-40B4-BE49-F238E27FC236}">
                <a16:creationId xmlns:a16="http://schemas.microsoft.com/office/drawing/2014/main" id="{1D907B12-E132-43CC-937A-ECEE401A9F2E}"/>
              </a:ext>
            </a:extLst>
          </p:cNvPr>
          <p:cNvGraphicFramePr>
            <a:graphicFrameLocks noGrp="1"/>
          </p:cNvGraphicFramePr>
          <p:nvPr>
            <p:extLst>
              <p:ext uri="{D42A27DB-BD31-4B8C-83A1-F6EECF244321}">
                <p14:modId xmlns:p14="http://schemas.microsoft.com/office/powerpoint/2010/main" val="862015080"/>
              </p:ext>
            </p:extLst>
          </p:nvPr>
        </p:nvGraphicFramePr>
        <p:xfrm>
          <a:off x="8791204" y="196326"/>
          <a:ext cx="3087533" cy="3441035"/>
        </p:xfrm>
        <a:graphic>
          <a:graphicData uri="http://schemas.openxmlformats.org/drawingml/2006/table">
            <a:tbl>
              <a:tblPr firstRow="1" bandRow="1">
                <a:tableStyleId>{68D230F3-CF80-4859-8CE7-A43EE81993B5}</a:tableStyleId>
              </a:tblPr>
              <a:tblGrid>
                <a:gridCol w="3087533">
                  <a:extLst>
                    <a:ext uri="{9D8B030D-6E8A-4147-A177-3AD203B41FA5}">
                      <a16:colId xmlns:a16="http://schemas.microsoft.com/office/drawing/2014/main" val="1467193148"/>
                    </a:ext>
                  </a:extLst>
                </a:gridCol>
              </a:tblGrid>
              <a:tr h="385847">
                <a:tc>
                  <a:txBody>
                    <a:bodyPr/>
                    <a:lstStyle/>
                    <a:p>
                      <a:pPr algn="ctr"/>
                      <a:r>
                        <a:rPr lang="en-CA" sz="2000" dirty="0"/>
                        <a:t>ACCURACY</a:t>
                      </a:r>
                    </a:p>
                  </a:txBody>
                  <a:tcPr/>
                </a:tc>
                <a:extLst>
                  <a:ext uri="{0D108BD9-81ED-4DB2-BD59-A6C34878D82A}">
                    <a16:rowId xmlns:a16="http://schemas.microsoft.com/office/drawing/2014/main" val="2243883888"/>
                  </a:ext>
                </a:extLst>
              </a:tr>
              <a:tr h="563931">
                <a:tc>
                  <a:txBody>
                    <a:bodyPr/>
                    <a:lstStyle/>
                    <a:p>
                      <a:pPr algn="ctr"/>
                      <a:r>
                        <a:rPr lang="en-CA" sz="1600" b="1" dirty="0"/>
                        <a:t>PCA and Decision Tree</a:t>
                      </a:r>
                    </a:p>
                    <a:p>
                      <a:pPr algn="ctr"/>
                      <a:r>
                        <a:rPr lang="en-CA" sz="1600" dirty="0"/>
                        <a:t>0.912149</a:t>
                      </a:r>
                    </a:p>
                  </a:txBody>
                  <a:tcPr/>
                </a:tc>
                <a:extLst>
                  <a:ext uri="{0D108BD9-81ED-4DB2-BD59-A6C34878D82A}">
                    <a16:rowId xmlns:a16="http://schemas.microsoft.com/office/drawing/2014/main" val="3715421202"/>
                  </a:ext>
                </a:extLst>
              </a:tr>
              <a:tr h="563931">
                <a:tc>
                  <a:txBody>
                    <a:bodyPr/>
                    <a:lstStyle/>
                    <a:p>
                      <a:pPr algn="ctr"/>
                      <a:r>
                        <a:rPr lang="en-CA" sz="1600" b="1" dirty="0"/>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0.91708</a:t>
                      </a:r>
                    </a:p>
                  </a:txBody>
                  <a:tcPr/>
                </a:tc>
                <a:extLst>
                  <a:ext uri="{0D108BD9-81ED-4DB2-BD59-A6C34878D82A}">
                    <a16:rowId xmlns:a16="http://schemas.microsoft.com/office/drawing/2014/main" val="584514055"/>
                  </a:ext>
                </a:extLst>
              </a:tr>
              <a:tr h="563931">
                <a:tc>
                  <a:txBody>
                    <a:bodyPr/>
                    <a:lstStyle/>
                    <a:p>
                      <a:pPr algn="ctr"/>
                      <a:r>
                        <a:rPr lang="en-CA" sz="1600" b="1" dirty="0"/>
                        <a:t>Stochastic Gradient Boosting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0.94587</a:t>
                      </a:r>
                    </a:p>
                  </a:txBody>
                  <a:tcPr/>
                </a:tc>
                <a:extLst>
                  <a:ext uri="{0D108BD9-81ED-4DB2-BD59-A6C34878D82A}">
                    <a16:rowId xmlns:a16="http://schemas.microsoft.com/office/drawing/2014/main" val="1054477652"/>
                  </a:ext>
                </a:extLst>
              </a:tr>
              <a:tr h="587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mn-lt"/>
                          <a:ea typeface="+mn-ea"/>
                          <a:cs typeface="+mn-cs"/>
                        </a:rPr>
                        <a:t>Logistic</a:t>
                      </a:r>
                      <a:r>
                        <a:rPr lang="en-CA" sz="1600" dirty="0"/>
                        <a:t> </a:t>
                      </a:r>
                      <a:r>
                        <a:rPr lang="en-CA" sz="1600" b="1" kern="1200" dirty="0">
                          <a:solidFill>
                            <a:schemeClr val="tx1"/>
                          </a:solidFill>
                          <a:latin typeface="+mn-lt"/>
                          <a:ea typeface="+mn-ea"/>
                          <a:cs typeface="+mn-cs"/>
                        </a:rPr>
                        <a:t>Regression</a:t>
                      </a:r>
                    </a:p>
                    <a:p>
                      <a:pPr algn="ctr"/>
                      <a:r>
                        <a:rPr lang="en-CA" sz="1600" kern="1200" dirty="0">
                          <a:solidFill>
                            <a:schemeClr val="tx1"/>
                          </a:solidFill>
                          <a:latin typeface="+mn-lt"/>
                          <a:ea typeface="+mn-ea"/>
                          <a:cs typeface="+mn-cs"/>
                        </a:rPr>
                        <a:t>0.94649</a:t>
                      </a:r>
                    </a:p>
                  </a:txBody>
                  <a:tcPr/>
                </a:tc>
                <a:extLst>
                  <a:ext uri="{0D108BD9-81ED-4DB2-BD59-A6C34878D82A}">
                    <a16:rowId xmlns:a16="http://schemas.microsoft.com/office/drawing/2014/main" val="2360487705"/>
                  </a:ext>
                </a:extLst>
              </a:tr>
              <a:tr h="719497">
                <a:tc>
                  <a:txBody>
                    <a:bodyPr/>
                    <a:lstStyle/>
                    <a:p>
                      <a:pPr algn="ctr"/>
                      <a:r>
                        <a:rPr lang="en-CA" sz="1600" b="1" dirty="0" err="1"/>
                        <a:t>SGDClassifier</a:t>
                      </a:r>
                      <a:endParaRPr lang="en-CA" sz="16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0.94693</a:t>
                      </a:r>
                    </a:p>
                  </a:txBody>
                  <a:tcPr/>
                </a:tc>
                <a:extLst>
                  <a:ext uri="{0D108BD9-81ED-4DB2-BD59-A6C34878D82A}">
                    <a16:rowId xmlns:a16="http://schemas.microsoft.com/office/drawing/2014/main" val="1823035070"/>
                  </a:ext>
                </a:extLst>
              </a:tr>
            </a:tbl>
          </a:graphicData>
        </a:graphic>
      </p:graphicFrame>
      <p:pic>
        <p:nvPicPr>
          <p:cNvPr id="3" name="Picture 2">
            <a:extLst>
              <a:ext uri="{FF2B5EF4-FFF2-40B4-BE49-F238E27FC236}">
                <a16:creationId xmlns:a16="http://schemas.microsoft.com/office/drawing/2014/main" id="{26732204-EF5C-4412-91C1-8209588FFDC1}"/>
              </a:ext>
            </a:extLst>
          </p:cNvPr>
          <p:cNvPicPr>
            <a:picLocks noChangeAspect="1"/>
          </p:cNvPicPr>
          <p:nvPr/>
        </p:nvPicPr>
        <p:blipFill rotWithShape="1">
          <a:blip r:embed="rId2"/>
          <a:srcRect l="6875" t="42863" r="64297" b="22222"/>
          <a:stretch/>
        </p:blipFill>
        <p:spPr>
          <a:xfrm>
            <a:off x="8471823" y="3945280"/>
            <a:ext cx="3714060" cy="2670886"/>
          </a:xfrm>
          <a:prstGeom prst="rect">
            <a:avLst/>
          </a:prstGeom>
        </p:spPr>
      </p:pic>
      <p:pic>
        <p:nvPicPr>
          <p:cNvPr id="9" name="Picture 8">
            <a:extLst>
              <a:ext uri="{FF2B5EF4-FFF2-40B4-BE49-F238E27FC236}">
                <a16:creationId xmlns:a16="http://schemas.microsoft.com/office/drawing/2014/main" id="{E1522257-6805-4B1E-842B-F9668C392982}"/>
              </a:ext>
            </a:extLst>
          </p:cNvPr>
          <p:cNvPicPr>
            <a:picLocks noChangeAspect="1"/>
          </p:cNvPicPr>
          <p:nvPr/>
        </p:nvPicPr>
        <p:blipFill rotWithShape="1">
          <a:blip r:embed="rId3"/>
          <a:srcRect l="7110" t="25277" r="63878" b="39344"/>
          <a:stretch/>
        </p:blipFill>
        <p:spPr>
          <a:xfrm>
            <a:off x="313262" y="991846"/>
            <a:ext cx="3914131" cy="2684804"/>
          </a:xfrm>
          <a:prstGeom prst="rect">
            <a:avLst/>
          </a:prstGeom>
        </p:spPr>
      </p:pic>
      <p:pic>
        <p:nvPicPr>
          <p:cNvPr id="12" name="Picture 11">
            <a:extLst>
              <a:ext uri="{FF2B5EF4-FFF2-40B4-BE49-F238E27FC236}">
                <a16:creationId xmlns:a16="http://schemas.microsoft.com/office/drawing/2014/main" id="{C627DF2A-0937-4915-91EA-4D9183FB9874}"/>
              </a:ext>
            </a:extLst>
          </p:cNvPr>
          <p:cNvPicPr>
            <a:picLocks noChangeAspect="1"/>
          </p:cNvPicPr>
          <p:nvPr/>
        </p:nvPicPr>
        <p:blipFill rotWithShape="1">
          <a:blip r:embed="rId4"/>
          <a:srcRect l="7110" t="42326" r="63547" b="20202"/>
          <a:stretch/>
        </p:blipFill>
        <p:spPr>
          <a:xfrm>
            <a:off x="4330382" y="939018"/>
            <a:ext cx="3951493" cy="2838510"/>
          </a:xfrm>
          <a:prstGeom prst="rect">
            <a:avLst/>
          </a:prstGeom>
        </p:spPr>
      </p:pic>
      <p:pic>
        <p:nvPicPr>
          <p:cNvPr id="13" name="Picture 12">
            <a:extLst>
              <a:ext uri="{FF2B5EF4-FFF2-40B4-BE49-F238E27FC236}">
                <a16:creationId xmlns:a16="http://schemas.microsoft.com/office/drawing/2014/main" id="{C1DD8428-E382-4A88-A6A7-8BD7564B6BFB}"/>
              </a:ext>
            </a:extLst>
          </p:cNvPr>
          <p:cNvPicPr>
            <a:picLocks noChangeAspect="1"/>
          </p:cNvPicPr>
          <p:nvPr/>
        </p:nvPicPr>
        <p:blipFill rotWithShape="1">
          <a:blip r:embed="rId5"/>
          <a:srcRect l="6797" t="45833" r="64482" b="18195"/>
          <a:stretch/>
        </p:blipFill>
        <p:spPr>
          <a:xfrm>
            <a:off x="4314386" y="3842369"/>
            <a:ext cx="3951493" cy="2783851"/>
          </a:xfrm>
          <a:prstGeom prst="rect">
            <a:avLst/>
          </a:prstGeom>
        </p:spPr>
      </p:pic>
      <p:pic>
        <p:nvPicPr>
          <p:cNvPr id="14" name="Picture 13">
            <a:extLst>
              <a:ext uri="{FF2B5EF4-FFF2-40B4-BE49-F238E27FC236}">
                <a16:creationId xmlns:a16="http://schemas.microsoft.com/office/drawing/2014/main" id="{099F1B7A-6350-4E0C-8F7E-2549F1BF6BE9}"/>
              </a:ext>
            </a:extLst>
          </p:cNvPr>
          <p:cNvPicPr>
            <a:picLocks noChangeAspect="1"/>
          </p:cNvPicPr>
          <p:nvPr/>
        </p:nvPicPr>
        <p:blipFill rotWithShape="1">
          <a:blip r:embed="rId6"/>
          <a:srcRect l="6953" t="40972" r="63879" b="22361"/>
          <a:stretch/>
        </p:blipFill>
        <p:spPr>
          <a:xfrm>
            <a:off x="325755" y="3941416"/>
            <a:ext cx="3782687" cy="2674750"/>
          </a:xfrm>
          <a:prstGeom prst="rect">
            <a:avLst/>
          </a:prstGeom>
        </p:spPr>
      </p:pic>
    </p:spTree>
    <p:extLst>
      <p:ext uri="{BB962C8B-B14F-4D97-AF65-F5344CB8AC3E}">
        <p14:creationId xmlns:p14="http://schemas.microsoft.com/office/powerpoint/2010/main" val="2004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A6C-E71E-484A-9053-67CFBF544BA5}"/>
              </a:ext>
            </a:extLst>
          </p:cNvPr>
          <p:cNvSpPr>
            <a:spLocks noGrp="1"/>
          </p:cNvSpPr>
          <p:nvPr>
            <p:ph type="title"/>
          </p:nvPr>
        </p:nvSpPr>
        <p:spPr>
          <a:xfrm>
            <a:off x="507934" y="219075"/>
            <a:ext cx="10845866" cy="736536"/>
          </a:xfrm>
        </p:spPr>
        <p:txBody>
          <a:bodyPr>
            <a:normAutofit/>
          </a:bodyPr>
          <a:lstStyle/>
          <a:p>
            <a:r>
              <a:rPr lang="en-CA" b="1" dirty="0"/>
              <a:t>Logistic Regression vs SGD Classifier</a:t>
            </a:r>
          </a:p>
        </p:txBody>
      </p:sp>
      <p:pic>
        <p:nvPicPr>
          <p:cNvPr id="6" name="Content Placeholder 3">
            <a:extLst>
              <a:ext uri="{FF2B5EF4-FFF2-40B4-BE49-F238E27FC236}">
                <a16:creationId xmlns:a16="http://schemas.microsoft.com/office/drawing/2014/main" id="{A30C8274-0CD8-4961-BBF3-CC0CF386112F}"/>
              </a:ext>
            </a:extLst>
          </p:cNvPr>
          <p:cNvPicPr>
            <a:picLocks noGrp="1" noChangeAspect="1"/>
          </p:cNvPicPr>
          <p:nvPr>
            <p:ph sz="half" idx="2"/>
          </p:nvPr>
        </p:nvPicPr>
        <p:blipFill rotWithShape="1">
          <a:blip r:embed="rId2"/>
          <a:srcRect l="17480" t="23407" r="22419" b="41480"/>
          <a:stretch/>
        </p:blipFill>
        <p:spPr>
          <a:xfrm>
            <a:off x="5955693" y="1663587"/>
            <a:ext cx="5526694" cy="1816244"/>
          </a:xfrm>
          <a:prstGeom prst="rect">
            <a:avLst/>
          </a:prstGeom>
        </p:spPr>
      </p:pic>
      <p:sp>
        <p:nvSpPr>
          <p:cNvPr id="7" name="TextBox 6">
            <a:extLst>
              <a:ext uri="{FF2B5EF4-FFF2-40B4-BE49-F238E27FC236}">
                <a16:creationId xmlns:a16="http://schemas.microsoft.com/office/drawing/2014/main" id="{008DC920-1F90-4AD2-92FC-74DBC998A9B3}"/>
              </a:ext>
            </a:extLst>
          </p:cNvPr>
          <p:cNvSpPr txBox="1"/>
          <p:nvPr/>
        </p:nvSpPr>
        <p:spPr>
          <a:xfrm>
            <a:off x="636521" y="1110491"/>
            <a:ext cx="10845866" cy="400110"/>
          </a:xfrm>
          <a:prstGeom prst="rect">
            <a:avLst/>
          </a:prstGeom>
          <a:noFill/>
        </p:spPr>
        <p:txBody>
          <a:bodyPr wrap="square" rtlCol="0">
            <a:spAutoFit/>
          </a:bodyPr>
          <a:lstStyle/>
          <a:p>
            <a:r>
              <a:rPr lang="en-GB" sz="2000" dirty="0"/>
              <a:t>To perform as well as the Logistic Regression,</a:t>
            </a:r>
            <a:r>
              <a:rPr lang="en-CA" sz="2000" dirty="0"/>
              <a:t> SGD Classifier </a:t>
            </a:r>
            <a:r>
              <a:rPr lang="en-GB" sz="2000" dirty="0"/>
              <a:t>requires some hyper parameter tuning</a:t>
            </a:r>
            <a:endParaRPr lang="en-CA" sz="2000" dirty="0"/>
          </a:p>
        </p:txBody>
      </p:sp>
      <p:sp>
        <p:nvSpPr>
          <p:cNvPr id="9" name="TextBox 8">
            <a:extLst>
              <a:ext uri="{FF2B5EF4-FFF2-40B4-BE49-F238E27FC236}">
                <a16:creationId xmlns:a16="http://schemas.microsoft.com/office/drawing/2014/main" id="{A1C96227-5514-4EC9-9E2F-A43723CA3C55}"/>
              </a:ext>
            </a:extLst>
          </p:cNvPr>
          <p:cNvSpPr txBox="1"/>
          <p:nvPr/>
        </p:nvSpPr>
        <p:spPr>
          <a:xfrm>
            <a:off x="452624" y="3733515"/>
            <a:ext cx="11006137" cy="378443"/>
          </a:xfrm>
          <a:prstGeom prst="rect">
            <a:avLst/>
          </a:prstGeom>
          <a:noFill/>
        </p:spPr>
        <p:txBody>
          <a:bodyPr wrap="square" rtlCol="0">
            <a:spAutoFit/>
          </a:bodyPr>
          <a:lstStyle/>
          <a:p>
            <a:r>
              <a:rPr lang="en-CA" dirty="0"/>
              <a:t>Logistic Regression took more than 4 hours  and SGD Classifier took 1.45 hours</a:t>
            </a:r>
            <a:r>
              <a:rPr lang="en-GB" dirty="0"/>
              <a:t> to find the best model </a:t>
            </a:r>
            <a:r>
              <a:rPr lang="en-CA" dirty="0"/>
              <a:t> </a:t>
            </a:r>
          </a:p>
        </p:txBody>
      </p:sp>
      <p:pic>
        <p:nvPicPr>
          <p:cNvPr id="10" name="Picture 9">
            <a:extLst>
              <a:ext uri="{FF2B5EF4-FFF2-40B4-BE49-F238E27FC236}">
                <a16:creationId xmlns:a16="http://schemas.microsoft.com/office/drawing/2014/main" id="{C125E313-80B0-44AD-9597-C39FB655687A}"/>
              </a:ext>
            </a:extLst>
          </p:cNvPr>
          <p:cNvPicPr>
            <a:picLocks noChangeAspect="1"/>
          </p:cNvPicPr>
          <p:nvPr/>
        </p:nvPicPr>
        <p:blipFill>
          <a:blip r:embed="rId3"/>
          <a:stretch>
            <a:fillRect/>
          </a:stretch>
        </p:blipFill>
        <p:spPr>
          <a:xfrm>
            <a:off x="5241859" y="4263791"/>
            <a:ext cx="6521516" cy="1885418"/>
          </a:xfrm>
          <a:prstGeom prst="rect">
            <a:avLst/>
          </a:prstGeom>
        </p:spPr>
      </p:pic>
      <p:pic>
        <p:nvPicPr>
          <p:cNvPr id="11" name="Picture 10">
            <a:extLst>
              <a:ext uri="{FF2B5EF4-FFF2-40B4-BE49-F238E27FC236}">
                <a16:creationId xmlns:a16="http://schemas.microsoft.com/office/drawing/2014/main" id="{2FD30F4C-38E9-4ECC-92EA-E5A959615E1F}"/>
              </a:ext>
            </a:extLst>
          </p:cNvPr>
          <p:cNvPicPr>
            <a:picLocks noChangeAspect="1"/>
          </p:cNvPicPr>
          <p:nvPr/>
        </p:nvPicPr>
        <p:blipFill rotWithShape="1">
          <a:blip r:embed="rId4"/>
          <a:srcRect l="2813" t="27639" r="49297" b="50000"/>
          <a:stretch/>
        </p:blipFill>
        <p:spPr>
          <a:xfrm>
            <a:off x="358673" y="4257183"/>
            <a:ext cx="4704608" cy="1511856"/>
          </a:xfrm>
          <a:prstGeom prst="rect">
            <a:avLst/>
          </a:prstGeom>
        </p:spPr>
      </p:pic>
      <p:pic>
        <p:nvPicPr>
          <p:cNvPr id="3" name="Picture 2">
            <a:extLst>
              <a:ext uri="{FF2B5EF4-FFF2-40B4-BE49-F238E27FC236}">
                <a16:creationId xmlns:a16="http://schemas.microsoft.com/office/drawing/2014/main" id="{9238DBC8-B00E-4023-82FA-CF07DA3785DA}"/>
              </a:ext>
            </a:extLst>
          </p:cNvPr>
          <p:cNvPicPr>
            <a:picLocks noChangeAspect="1"/>
          </p:cNvPicPr>
          <p:nvPr/>
        </p:nvPicPr>
        <p:blipFill rotWithShape="1">
          <a:blip r:embed="rId5"/>
          <a:srcRect l="5220" t="39028" r="54766" b="49258"/>
          <a:stretch/>
        </p:blipFill>
        <p:spPr>
          <a:xfrm>
            <a:off x="452624" y="2043072"/>
            <a:ext cx="5148204" cy="1057274"/>
          </a:xfrm>
          <a:prstGeom prst="rect">
            <a:avLst/>
          </a:prstGeom>
        </p:spPr>
      </p:pic>
    </p:spTree>
    <p:extLst>
      <p:ext uri="{BB962C8B-B14F-4D97-AF65-F5344CB8AC3E}">
        <p14:creationId xmlns:p14="http://schemas.microsoft.com/office/powerpoint/2010/main" val="313831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472172-B3BD-4D0F-9DC4-204709C1B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951"/>
            <a:ext cx="4505325" cy="2252663"/>
          </a:xfrm>
          <a:prstGeom prst="rect">
            <a:avLst/>
          </a:prstGeom>
        </p:spPr>
      </p:pic>
      <p:sp>
        <p:nvSpPr>
          <p:cNvPr id="4" name="Title 1">
            <a:extLst>
              <a:ext uri="{FF2B5EF4-FFF2-40B4-BE49-F238E27FC236}">
                <a16:creationId xmlns:a16="http://schemas.microsoft.com/office/drawing/2014/main" id="{17CC3EB6-23EE-45ED-B289-C66E99EC55ED}"/>
              </a:ext>
            </a:extLst>
          </p:cNvPr>
          <p:cNvSpPr txBox="1">
            <a:spLocks/>
          </p:cNvSpPr>
          <p:nvPr/>
        </p:nvSpPr>
        <p:spPr>
          <a:xfrm>
            <a:off x="221567" y="-1765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Arial Unicode MS" panose="020B0604020202020204" pitchFamily="34" charset="-128"/>
              </a:rPr>
              <a:t>Random Forest</a:t>
            </a:r>
            <a:endParaRPr lang="en-US" dirty="0"/>
          </a:p>
        </p:txBody>
      </p:sp>
      <p:sp>
        <p:nvSpPr>
          <p:cNvPr id="7" name="TextBox 6">
            <a:extLst>
              <a:ext uri="{FF2B5EF4-FFF2-40B4-BE49-F238E27FC236}">
                <a16:creationId xmlns:a16="http://schemas.microsoft.com/office/drawing/2014/main" id="{29151702-FC63-490E-A9B2-997D7F0620E0}"/>
              </a:ext>
            </a:extLst>
          </p:cNvPr>
          <p:cNvSpPr txBox="1"/>
          <p:nvPr/>
        </p:nvSpPr>
        <p:spPr>
          <a:xfrm>
            <a:off x="221567" y="4225593"/>
            <a:ext cx="3754297" cy="461665"/>
          </a:xfrm>
          <a:prstGeom prst="rect">
            <a:avLst/>
          </a:prstGeom>
          <a:noFill/>
        </p:spPr>
        <p:txBody>
          <a:bodyPr wrap="none" rtlCol="0">
            <a:spAutoFit/>
          </a:bodyPr>
          <a:lstStyle/>
          <a:p>
            <a:r>
              <a:rPr lang="en-US" sz="2400" dirty="0"/>
              <a:t>Random Forest Optimization</a:t>
            </a:r>
          </a:p>
        </p:txBody>
      </p:sp>
      <p:pic>
        <p:nvPicPr>
          <p:cNvPr id="10" name="Picture 9">
            <a:extLst>
              <a:ext uri="{FF2B5EF4-FFF2-40B4-BE49-F238E27FC236}">
                <a16:creationId xmlns:a16="http://schemas.microsoft.com/office/drawing/2014/main" id="{0A63899F-B942-4F47-A85C-7682801BB7FD}"/>
              </a:ext>
            </a:extLst>
          </p:cNvPr>
          <p:cNvPicPr>
            <a:picLocks noChangeAspect="1"/>
          </p:cNvPicPr>
          <p:nvPr/>
        </p:nvPicPr>
        <p:blipFill>
          <a:blip r:embed="rId3"/>
          <a:stretch>
            <a:fillRect/>
          </a:stretch>
        </p:blipFill>
        <p:spPr>
          <a:xfrm>
            <a:off x="1351930" y="2381169"/>
            <a:ext cx="8610600" cy="1314450"/>
          </a:xfrm>
          <a:prstGeom prst="rect">
            <a:avLst/>
          </a:prstGeom>
        </p:spPr>
      </p:pic>
      <p:sp>
        <p:nvSpPr>
          <p:cNvPr id="11" name="Rectangle 10">
            <a:extLst>
              <a:ext uri="{FF2B5EF4-FFF2-40B4-BE49-F238E27FC236}">
                <a16:creationId xmlns:a16="http://schemas.microsoft.com/office/drawing/2014/main" id="{F7AD85F3-6E09-4B0F-898B-D9363528A962}"/>
              </a:ext>
            </a:extLst>
          </p:cNvPr>
          <p:cNvSpPr/>
          <p:nvPr/>
        </p:nvSpPr>
        <p:spPr>
          <a:xfrm>
            <a:off x="309749" y="4863584"/>
            <a:ext cx="3757247" cy="1477328"/>
          </a:xfrm>
          <a:prstGeom prst="rect">
            <a:avLst/>
          </a:prstGeom>
        </p:spPr>
        <p:txBody>
          <a:bodyPr wrap="none">
            <a:spAutoFit/>
          </a:bodyPr>
          <a:lstStyle/>
          <a:p>
            <a:r>
              <a:rPr lang="en-US" dirty="0" err="1"/>
              <a:t>forest_grid_search.best_params</a:t>
            </a:r>
            <a:r>
              <a:rPr lang="en-US" dirty="0"/>
              <a:t>_  20</a:t>
            </a:r>
          </a:p>
          <a:p>
            <a:endParaRPr lang="en-US" dirty="0"/>
          </a:p>
          <a:p>
            <a:endParaRPr lang="en-US" dirty="0"/>
          </a:p>
          <a:p>
            <a:endParaRPr lang="en-US" dirty="0"/>
          </a:p>
          <a:p>
            <a:r>
              <a:rPr lang="en-CA" dirty="0" err="1"/>
              <a:t>forest_grid_search.best_score</a:t>
            </a:r>
            <a:r>
              <a:rPr lang="en-CA" dirty="0"/>
              <a:t>_  0.952</a:t>
            </a:r>
            <a:endParaRPr lang="en-US" dirty="0"/>
          </a:p>
        </p:txBody>
      </p:sp>
      <p:pic>
        <p:nvPicPr>
          <p:cNvPr id="12" name="Picture 11">
            <a:extLst>
              <a:ext uri="{FF2B5EF4-FFF2-40B4-BE49-F238E27FC236}">
                <a16:creationId xmlns:a16="http://schemas.microsoft.com/office/drawing/2014/main" id="{13CCD113-E811-4136-B54E-54E491A49EB5}"/>
              </a:ext>
            </a:extLst>
          </p:cNvPr>
          <p:cNvPicPr>
            <a:picLocks noChangeAspect="1"/>
          </p:cNvPicPr>
          <p:nvPr/>
        </p:nvPicPr>
        <p:blipFill>
          <a:blip r:embed="rId4"/>
          <a:stretch>
            <a:fillRect/>
          </a:stretch>
        </p:blipFill>
        <p:spPr>
          <a:xfrm>
            <a:off x="420937" y="5468898"/>
            <a:ext cx="2771775" cy="266700"/>
          </a:xfrm>
          <a:prstGeom prst="rect">
            <a:avLst/>
          </a:prstGeom>
        </p:spPr>
      </p:pic>
      <p:pic>
        <p:nvPicPr>
          <p:cNvPr id="13" name="Picture 12">
            <a:extLst>
              <a:ext uri="{FF2B5EF4-FFF2-40B4-BE49-F238E27FC236}">
                <a16:creationId xmlns:a16="http://schemas.microsoft.com/office/drawing/2014/main" id="{551DB697-B430-44D8-8C78-3E427FDE5681}"/>
              </a:ext>
            </a:extLst>
          </p:cNvPr>
          <p:cNvPicPr>
            <a:picLocks noChangeAspect="1"/>
          </p:cNvPicPr>
          <p:nvPr/>
        </p:nvPicPr>
        <p:blipFill>
          <a:blip r:embed="rId5"/>
          <a:stretch>
            <a:fillRect/>
          </a:stretch>
        </p:blipFill>
        <p:spPr>
          <a:xfrm>
            <a:off x="5538787" y="4687258"/>
            <a:ext cx="5800725" cy="1600200"/>
          </a:xfrm>
          <a:prstGeom prst="rect">
            <a:avLst/>
          </a:prstGeom>
        </p:spPr>
      </p:pic>
      <p:sp>
        <p:nvSpPr>
          <p:cNvPr id="14" name="TextBox 13">
            <a:extLst>
              <a:ext uri="{FF2B5EF4-FFF2-40B4-BE49-F238E27FC236}">
                <a16:creationId xmlns:a16="http://schemas.microsoft.com/office/drawing/2014/main" id="{98E7CA3B-D5B4-430A-92AA-C2843C04BB02}"/>
              </a:ext>
            </a:extLst>
          </p:cNvPr>
          <p:cNvSpPr txBox="1"/>
          <p:nvPr/>
        </p:nvSpPr>
        <p:spPr>
          <a:xfrm>
            <a:off x="6372260" y="3871945"/>
            <a:ext cx="2615524" cy="461665"/>
          </a:xfrm>
          <a:prstGeom prst="rect">
            <a:avLst/>
          </a:prstGeom>
          <a:noFill/>
        </p:spPr>
        <p:txBody>
          <a:bodyPr wrap="none" rtlCol="0">
            <a:spAutoFit/>
          </a:bodyPr>
          <a:lstStyle/>
          <a:p>
            <a:r>
              <a:rPr lang="en-US" sz="2400" dirty="0"/>
              <a:t>Random Forest test</a:t>
            </a:r>
          </a:p>
        </p:txBody>
      </p:sp>
    </p:spTree>
    <p:extLst>
      <p:ext uri="{BB962C8B-B14F-4D97-AF65-F5344CB8AC3E}">
        <p14:creationId xmlns:p14="http://schemas.microsoft.com/office/powerpoint/2010/main" val="373934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4B1E-5364-42C2-8323-F8245589EA6F}"/>
              </a:ext>
            </a:extLst>
          </p:cNvPr>
          <p:cNvSpPr>
            <a:spLocks noGrp="1"/>
          </p:cNvSpPr>
          <p:nvPr>
            <p:ph type="title"/>
          </p:nvPr>
        </p:nvSpPr>
        <p:spPr>
          <a:xfrm>
            <a:off x="805886" y="346378"/>
            <a:ext cx="10515600" cy="1325563"/>
          </a:xfrm>
        </p:spPr>
        <p:txBody>
          <a:bodyPr/>
          <a:lstStyle/>
          <a:p>
            <a:r>
              <a:rPr lang="en-US" altLang="en-US" b="1" dirty="0"/>
              <a:t>Random Forest results</a:t>
            </a:r>
            <a:br>
              <a:rPr lang="en-US" altLang="en-US" b="1" dirty="0">
                <a:latin typeface="Arial Unicode MS" panose="020B0604020202020204" pitchFamily="34" charset="-128"/>
              </a:rPr>
            </a:br>
            <a:endParaRPr lang="en-US" dirty="0"/>
          </a:p>
        </p:txBody>
      </p:sp>
      <p:pic>
        <p:nvPicPr>
          <p:cNvPr id="5" name="Picture 4">
            <a:extLst>
              <a:ext uri="{FF2B5EF4-FFF2-40B4-BE49-F238E27FC236}">
                <a16:creationId xmlns:a16="http://schemas.microsoft.com/office/drawing/2014/main" id="{A26DCB56-1A25-4AB8-9E3E-993E66576D31}"/>
              </a:ext>
            </a:extLst>
          </p:cNvPr>
          <p:cNvPicPr>
            <a:picLocks noChangeAspect="1"/>
          </p:cNvPicPr>
          <p:nvPr/>
        </p:nvPicPr>
        <p:blipFill>
          <a:blip r:embed="rId2"/>
          <a:stretch>
            <a:fillRect/>
          </a:stretch>
        </p:blipFill>
        <p:spPr>
          <a:xfrm>
            <a:off x="6001147" y="3228889"/>
            <a:ext cx="3028002" cy="1172953"/>
          </a:xfrm>
          <a:prstGeom prst="rect">
            <a:avLst/>
          </a:prstGeom>
        </p:spPr>
      </p:pic>
      <p:sp>
        <p:nvSpPr>
          <p:cNvPr id="6" name="Rectangle 1">
            <a:extLst>
              <a:ext uri="{FF2B5EF4-FFF2-40B4-BE49-F238E27FC236}">
                <a16:creationId xmlns:a16="http://schemas.microsoft.com/office/drawing/2014/main" id="{9F4A1494-CA95-4649-9859-6D1EF93F3A72}"/>
              </a:ext>
            </a:extLst>
          </p:cNvPr>
          <p:cNvSpPr>
            <a:spLocks noChangeArrowheads="1"/>
          </p:cNvSpPr>
          <p:nvPr/>
        </p:nvSpPr>
        <p:spPr bwMode="auto">
          <a:xfrm>
            <a:off x="427690" y="3890607"/>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528EA1D-737B-4203-9890-6732B9EB2B4F}"/>
              </a:ext>
            </a:extLst>
          </p:cNvPr>
          <p:cNvSpPr>
            <a:spLocks noChangeArrowheads="1"/>
          </p:cNvSpPr>
          <p:nvPr/>
        </p:nvSpPr>
        <p:spPr bwMode="auto">
          <a:xfrm>
            <a:off x="507970" y="4213265"/>
            <a:ext cx="4814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=0.056</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Accuracy=0.943</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=0.951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=0.981</a:t>
            </a:r>
          </a:p>
          <a:p>
            <a:pPr eaLnBrk="0" fontAlgn="base" hangingPunct="0">
              <a:spcBef>
                <a:spcPct val="0"/>
              </a:spcBef>
              <a:spcAft>
                <a:spcPct val="0"/>
              </a:spcAft>
            </a:pPr>
            <a:r>
              <a:rPr lang="en-US" altLang="en-US" sz="2400" dirty="0">
                <a:latin typeface="Arial Unicode MS" panose="020B0604020202020204" pitchFamily="34" charset="-128"/>
              </a:rPr>
              <a:t>Specificity(true negative)=0.779</a:t>
            </a:r>
          </a:p>
          <a:p>
            <a:pPr eaLnBrk="0" fontAlgn="base" hangingPunct="0">
              <a:spcBef>
                <a:spcPct val="0"/>
              </a:spcBef>
              <a:spcAft>
                <a:spcPct val="0"/>
              </a:spcAft>
            </a:pPr>
            <a:r>
              <a:rPr lang="en-US" altLang="en-US" sz="2400" dirty="0">
                <a:latin typeface="Arial Unicode MS" panose="020B0604020202020204" pitchFamily="34" charset="-128"/>
              </a:rPr>
              <a:t>False positive =0.22</a:t>
            </a:r>
          </a:p>
        </p:txBody>
      </p:sp>
      <p:pic>
        <p:nvPicPr>
          <p:cNvPr id="9" name="Content Placeholder 3">
            <a:extLst>
              <a:ext uri="{FF2B5EF4-FFF2-40B4-BE49-F238E27FC236}">
                <a16:creationId xmlns:a16="http://schemas.microsoft.com/office/drawing/2014/main" id="{555F33E4-841E-4395-968D-109B26089CB9}"/>
              </a:ext>
            </a:extLst>
          </p:cNvPr>
          <p:cNvPicPr>
            <a:picLocks noChangeAspect="1"/>
          </p:cNvPicPr>
          <p:nvPr/>
        </p:nvPicPr>
        <p:blipFill rotWithShape="1">
          <a:blip r:embed="rId3"/>
          <a:srcRect l="6692"/>
          <a:stretch/>
        </p:blipFill>
        <p:spPr>
          <a:xfrm>
            <a:off x="1486639" y="1480550"/>
            <a:ext cx="4175184" cy="1900880"/>
          </a:xfrm>
          <a:prstGeom prst="rect">
            <a:avLst/>
          </a:prstGeom>
        </p:spPr>
      </p:pic>
      <p:pic>
        <p:nvPicPr>
          <p:cNvPr id="11" name="Picture 10">
            <a:extLst>
              <a:ext uri="{FF2B5EF4-FFF2-40B4-BE49-F238E27FC236}">
                <a16:creationId xmlns:a16="http://schemas.microsoft.com/office/drawing/2014/main" id="{DA740EAB-0BAB-4881-95C6-B2AC2E96770C}"/>
              </a:ext>
            </a:extLst>
          </p:cNvPr>
          <p:cNvPicPr>
            <a:picLocks noChangeAspect="1"/>
          </p:cNvPicPr>
          <p:nvPr/>
        </p:nvPicPr>
        <p:blipFill>
          <a:blip r:embed="rId4"/>
          <a:stretch>
            <a:fillRect/>
          </a:stretch>
        </p:blipFill>
        <p:spPr>
          <a:xfrm>
            <a:off x="9005783" y="3265544"/>
            <a:ext cx="3132587" cy="1128746"/>
          </a:xfrm>
          <a:prstGeom prst="rect">
            <a:avLst/>
          </a:prstGeom>
        </p:spPr>
      </p:pic>
      <p:pic>
        <p:nvPicPr>
          <p:cNvPr id="12" name="Picture 11">
            <a:extLst>
              <a:ext uri="{FF2B5EF4-FFF2-40B4-BE49-F238E27FC236}">
                <a16:creationId xmlns:a16="http://schemas.microsoft.com/office/drawing/2014/main" id="{21735162-3C52-4C3C-AE7C-ECDECAF02032}"/>
              </a:ext>
            </a:extLst>
          </p:cNvPr>
          <p:cNvPicPr>
            <a:picLocks noChangeAspect="1"/>
          </p:cNvPicPr>
          <p:nvPr/>
        </p:nvPicPr>
        <p:blipFill>
          <a:blip r:embed="rId5"/>
          <a:stretch>
            <a:fillRect/>
          </a:stretch>
        </p:blipFill>
        <p:spPr>
          <a:xfrm>
            <a:off x="9098983" y="4481616"/>
            <a:ext cx="3093017" cy="1090212"/>
          </a:xfrm>
          <a:prstGeom prst="rect">
            <a:avLst/>
          </a:prstGeom>
        </p:spPr>
      </p:pic>
      <p:pic>
        <p:nvPicPr>
          <p:cNvPr id="13" name="Picture 12">
            <a:extLst>
              <a:ext uri="{FF2B5EF4-FFF2-40B4-BE49-F238E27FC236}">
                <a16:creationId xmlns:a16="http://schemas.microsoft.com/office/drawing/2014/main" id="{F120DC83-F069-44C9-B1BD-CC6C9353635E}"/>
              </a:ext>
            </a:extLst>
          </p:cNvPr>
          <p:cNvPicPr>
            <a:picLocks noChangeAspect="1"/>
          </p:cNvPicPr>
          <p:nvPr/>
        </p:nvPicPr>
        <p:blipFill>
          <a:blip r:embed="rId6"/>
          <a:stretch>
            <a:fillRect/>
          </a:stretch>
        </p:blipFill>
        <p:spPr>
          <a:xfrm>
            <a:off x="6095363" y="5744901"/>
            <a:ext cx="2939596" cy="1027374"/>
          </a:xfrm>
          <a:prstGeom prst="rect">
            <a:avLst/>
          </a:prstGeom>
        </p:spPr>
      </p:pic>
      <p:pic>
        <p:nvPicPr>
          <p:cNvPr id="14" name="Picture 13">
            <a:extLst>
              <a:ext uri="{FF2B5EF4-FFF2-40B4-BE49-F238E27FC236}">
                <a16:creationId xmlns:a16="http://schemas.microsoft.com/office/drawing/2014/main" id="{DA746E4A-1944-4A5A-B3A2-2181C8140FF9}"/>
              </a:ext>
            </a:extLst>
          </p:cNvPr>
          <p:cNvPicPr>
            <a:picLocks noChangeAspect="1"/>
          </p:cNvPicPr>
          <p:nvPr/>
        </p:nvPicPr>
        <p:blipFill>
          <a:blip r:embed="rId7"/>
          <a:stretch>
            <a:fillRect/>
          </a:stretch>
        </p:blipFill>
        <p:spPr>
          <a:xfrm>
            <a:off x="6095363" y="4426933"/>
            <a:ext cx="2939596" cy="1144895"/>
          </a:xfrm>
          <a:prstGeom prst="rect">
            <a:avLst/>
          </a:prstGeom>
        </p:spPr>
      </p:pic>
      <p:pic>
        <p:nvPicPr>
          <p:cNvPr id="15" name="Picture 14">
            <a:extLst>
              <a:ext uri="{FF2B5EF4-FFF2-40B4-BE49-F238E27FC236}">
                <a16:creationId xmlns:a16="http://schemas.microsoft.com/office/drawing/2014/main" id="{C13CC63E-BEB7-4D21-8961-E9A627766942}"/>
              </a:ext>
            </a:extLst>
          </p:cNvPr>
          <p:cNvPicPr>
            <a:picLocks noChangeAspect="1"/>
          </p:cNvPicPr>
          <p:nvPr/>
        </p:nvPicPr>
        <p:blipFill>
          <a:blip r:embed="rId8"/>
          <a:stretch>
            <a:fillRect/>
          </a:stretch>
        </p:blipFill>
        <p:spPr>
          <a:xfrm>
            <a:off x="9098983" y="5744901"/>
            <a:ext cx="2932305" cy="1045956"/>
          </a:xfrm>
          <a:prstGeom prst="rect">
            <a:avLst/>
          </a:prstGeom>
        </p:spPr>
      </p:pic>
      <p:sp>
        <p:nvSpPr>
          <p:cNvPr id="19" name="Rectangle 3">
            <a:extLst>
              <a:ext uri="{FF2B5EF4-FFF2-40B4-BE49-F238E27FC236}">
                <a16:creationId xmlns:a16="http://schemas.microsoft.com/office/drawing/2014/main" id="{F619E29B-F62C-4F14-8E37-6F58693C9957}"/>
              </a:ext>
            </a:extLst>
          </p:cNvPr>
          <p:cNvSpPr>
            <a:spLocks noChangeArrowheads="1"/>
          </p:cNvSpPr>
          <p:nvPr/>
        </p:nvSpPr>
        <p:spPr bwMode="auto">
          <a:xfrm>
            <a:off x="2422366" y="1287127"/>
            <a:ext cx="22727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1" i="0" u="none" strike="noStrike" cap="none" normalizeH="0" baseline="0" dirty="0">
                <a:ln>
                  <a:noFill/>
                </a:ln>
                <a:solidFill>
                  <a:schemeClr val="tx1"/>
                </a:solidFill>
                <a:effectLst/>
                <a:latin typeface="Arial Unicode MS" panose="020B0604020202020204" pitchFamily="34" charset="-128"/>
              </a:rPr>
              <a:t>Using the confusion matrix</a:t>
            </a:r>
            <a:endParaRPr lang="en-US" altLang="en-US" sz="1300" b="1" dirty="0">
              <a:latin typeface="Arial Unicode MS" panose="020B0604020202020204" pitchFamily="34" charset="-128"/>
            </a:endParaRPr>
          </a:p>
        </p:txBody>
      </p:sp>
      <p:sp>
        <p:nvSpPr>
          <p:cNvPr id="20" name="Rectangle 3">
            <a:extLst>
              <a:ext uri="{FF2B5EF4-FFF2-40B4-BE49-F238E27FC236}">
                <a16:creationId xmlns:a16="http://schemas.microsoft.com/office/drawing/2014/main" id="{2053A8D3-D7D5-443A-B651-A5CD54048B49}"/>
              </a:ext>
            </a:extLst>
          </p:cNvPr>
          <p:cNvSpPr>
            <a:spLocks noChangeArrowheads="1"/>
          </p:cNvSpPr>
          <p:nvPr/>
        </p:nvSpPr>
        <p:spPr bwMode="auto">
          <a:xfrm>
            <a:off x="2201680" y="3687618"/>
            <a:ext cx="22727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Arial Unicode MS" panose="020B0604020202020204" pitchFamily="34" charset="-128"/>
              </a:rPr>
              <a:t>Random Forest results</a:t>
            </a:r>
            <a:endParaRPr lang="en-US" altLang="en-US" sz="1600" b="1" dirty="0">
              <a:latin typeface="Arial Unicode MS" panose="020B0604020202020204" pitchFamily="34" charset="-128"/>
            </a:endParaRPr>
          </a:p>
        </p:txBody>
      </p:sp>
      <p:sp>
        <p:nvSpPr>
          <p:cNvPr id="21" name="Rectangle 4">
            <a:extLst>
              <a:ext uri="{FF2B5EF4-FFF2-40B4-BE49-F238E27FC236}">
                <a16:creationId xmlns:a16="http://schemas.microsoft.com/office/drawing/2014/main" id="{C70F0F84-0D74-40A4-80C2-5EA56E129315}"/>
              </a:ext>
            </a:extLst>
          </p:cNvPr>
          <p:cNvSpPr>
            <a:spLocks noChangeArrowheads="1"/>
          </p:cNvSpPr>
          <p:nvPr/>
        </p:nvSpPr>
        <p:spPr bwMode="auto">
          <a:xfrm>
            <a:off x="3479909" y="4357595"/>
            <a:ext cx="21494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000" i="0" u="none" strike="noStrike" normalizeH="0" baseline="0"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8"/>
              </a:rPr>
              <a:t>1368617</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1" i="0" u="none" strike="noStrike" normalizeH="0" baseline="0" dirty="0">
                <a:ln w="9525">
                  <a:solidFill>
                    <a:schemeClr val="accent4"/>
                  </a:solidFill>
                  <a:prstDash val="solid"/>
                </a:ln>
                <a:solidFill>
                  <a:schemeClr val="accent2">
                    <a:lumMod val="60000"/>
                    <a:lumOff val="40000"/>
                  </a:schemeClr>
                </a:solidFill>
                <a:effectLst>
                  <a:outerShdw blurRad="12700" dist="38100" dir="2700000" algn="tl" rotWithShape="0">
                    <a:schemeClr val="accent5">
                      <a:lumMod val="60000"/>
                      <a:lumOff val="40000"/>
                    </a:schemeClr>
                  </a:outerShdw>
                </a:effectLst>
                <a:latin typeface="Arial Unicode MS" panose="020B0604020202020204" pitchFamily="34" charset="-128"/>
              </a:rPr>
              <a:t>70453</a:t>
            </a:r>
            <a:r>
              <a:rPr kumimoji="0" lang="en-US" altLang="en-US" sz="2000" b="0" i="0" u="none" strike="noStrike" cap="none" normalizeH="0" baseline="0" dirty="0">
                <a:ln>
                  <a:noFill/>
                </a:ln>
                <a:solidFill>
                  <a:schemeClr val="tx1"/>
                </a:solidFill>
                <a:effectLst/>
                <a:latin typeface="Arial Unicode MS" panose="020B0604020202020204" pitchFamily="34" charset="-128"/>
              </a:rPr>
              <a:t>]  [ </a:t>
            </a:r>
            <a:r>
              <a:rPr kumimoji="0" lang="en-US" altLang="en-US" sz="2000" b="1" i="0" u="none" strike="noStrike"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Unicode MS" panose="020B0604020202020204" pitchFamily="34" charset="-128"/>
              </a:rPr>
              <a:t>26265</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0" i="0" u="none" strike="noStrike" cap="none" normalizeH="0" baseline="0" dirty="0">
                <a:ln>
                  <a:solidFill>
                    <a:srgbClr val="FF0000"/>
                  </a:solidFill>
                </a:ln>
                <a:solidFill>
                  <a:schemeClr val="tx1"/>
                </a:solidFill>
                <a:effectLst/>
                <a:latin typeface="Arial Unicode MS" panose="020B0604020202020204" pitchFamily="34" charset="-128"/>
              </a:rPr>
              <a:t>248868</a:t>
            </a: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F27DF6D2-A81F-47BC-A607-7DBA2A8EAFB7}"/>
              </a:ext>
            </a:extLst>
          </p:cNvPr>
          <p:cNvCxnSpPr>
            <a:cxnSpLocks/>
          </p:cNvCxnSpPr>
          <p:nvPr/>
        </p:nvCxnSpPr>
        <p:spPr>
          <a:xfrm flipH="1">
            <a:off x="4321708" y="4133708"/>
            <a:ext cx="532638" cy="1175553"/>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11F7971-73ED-4560-8956-E750EB810849}"/>
              </a:ext>
            </a:extLst>
          </p:cNvPr>
          <p:cNvCxnSpPr/>
          <p:nvPr/>
        </p:nvCxnSpPr>
        <p:spPr>
          <a:xfrm flipH="1" flipV="1">
            <a:off x="4591246" y="4167706"/>
            <a:ext cx="135144" cy="13843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49FEC9C-C027-43BB-95A8-75276ACBCD45}"/>
              </a:ext>
            </a:extLst>
          </p:cNvPr>
          <p:cNvCxnSpPr>
            <a:cxnSpLocks/>
          </p:cNvCxnSpPr>
          <p:nvPr/>
        </p:nvCxnSpPr>
        <p:spPr>
          <a:xfrm>
            <a:off x="4501763" y="5186771"/>
            <a:ext cx="172528" cy="1457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 name="Rectangle 1">
            <a:extLst>
              <a:ext uri="{FF2B5EF4-FFF2-40B4-BE49-F238E27FC236}">
                <a16:creationId xmlns:a16="http://schemas.microsoft.com/office/drawing/2014/main" id="{12045327-45F8-4B96-86DD-4B675E9E5E1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panose="020B0604020202020204" pitchFamily="34" charset="-128"/>
              </a:rPr>
              <a:t>1368617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8C5B460B-8492-4D9A-9D3A-D36F46074F8B}"/>
              </a:ext>
            </a:extLst>
          </p:cNvPr>
          <p:cNvPicPr>
            <a:picLocks noChangeAspect="1"/>
          </p:cNvPicPr>
          <p:nvPr/>
        </p:nvPicPr>
        <p:blipFill rotWithShape="1">
          <a:blip r:embed="rId9"/>
          <a:srcRect t="37078" r="18239"/>
          <a:stretch/>
        </p:blipFill>
        <p:spPr>
          <a:xfrm>
            <a:off x="7326400" y="878098"/>
            <a:ext cx="4501271" cy="2073670"/>
          </a:xfrm>
          <a:prstGeom prst="rect">
            <a:avLst/>
          </a:prstGeom>
        </p:spPr>
      </p:pic>
    </p:spTree>
    <p:extLst>
      <p:ext uri="{BB962C8B-B14F-4D97-AF65-F5344CB8AC3E}">
        <p14:creationId xmlns:p14="http://schemas.microsoft.com/office/powerpoint/2010/main" val="326018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666A-6E64-4277-8380-7A980B102D80}"/>
              </a:ext>
            </a:extLst>
          </p:cNvPr>
          <p:cNvSpPr>
            <a:spLocks noGrp="1"/>
          </p:cNvSpPr>
          <p:nvPr>
            <p:ph type="title"/>
          </p:nvPr>
        </p:nvSpPr>
        <p:spPr>
          <a:xfrm>
            <a:off x="221567" y="-176538"/>
            <a:ext cx="10515600" cy="1325563"/>
          </a:xfrm>
        </p:spPr>
        <p:txBody>
          <a:bodyPr/>
          <a:lstStyle/>
          <a:p>
            <a:r>
              <a:rPr lang="en-US" altLang="en-US" b="1" dirty="0"/>
              <a:t>Neural network </a:t>
            </a:r>
            <a:endParaRPr lang="en-US" b="1" dirty="0"/>
          </a:p>
        </p:txBody>
      </p:sp>
      <p:pic>
        <p:nvPicPr>
          <p:cNvPr id="4" name="Picture 3">
            <a:extLst>
              <a:ext uri="{FF2B5EF4-FFF2-40B4-BE49-F238E27FC236}">
                <a16:creationId xmlns:a16="http://schemas.microsoft.com/office/drawing/2014/main" id="{3420174A-6B39-4E54-A16E-237AE4032942}"/>
              </a:ext>
            </a:extLst>
          </p:cNvPr>
          <p:cNvPicPr>
            <a:picLocks noChangeAspect="1"/>
          </p:cNvPicPr>
          <p:nvPr/>
        </p:nvPicPr>
        <p:blipFill rotWithShape="1">
          <a:blip r:embed="rId2"/>
          <a:srcRect r="3822"/>
          <a:stretch/>
        </p:blipFill>
        <p:spPr>
          <a:xfrm>
            <a:off x="7202906" y="539272"/>
            <a:ext cx="4950994" cy="4332896"/>
          </a:xfrm>
          <a:prstGeom prst="rect">
            <a:avLst/>
          </a:prstGeom>
        </p:spPr>
      </p:pic>
      <p:pic>
        <p:nvPicPr>
          <p:cNvPr id="5" name="Picture 4">
            <a:extLst>
              <a:ext uri="{FF2B5EF4-FFF2-40B4-BE49-F238E27FC236}">
                <a16:creationId xmlns:a16="http://schemas.microsoft.com/office/drawing/2014/main" id="{42A07B4C-705D-4AAD-8CDB-C06A60B2A0FA}"/>
              </a:ext>
            </a:extLst>
          </p:cNvPr>
          <p:cNvPicPr>
            <a:picLocks noChangeAspect="1"/>
          </p:cNvPicPr>
          <p:nvPr/>
        </p:nvPicPr>
        <p:blipFill>
          <a:blip r:embed="rId3"/>
          <a:stretch>
            <a:fillRect/>
          </a:stretch>
        </p:blipFill>
        <p:spPr>
          <a:xfrm>
            <a:off x="83167" y="1015716"/>
            <a:ext cx="7119739" cy="2808959"/>
          </a:xfrm>
          <a:prstGeom prst="rect">
            <a:avLst/>
          </a:prstGeom>
        </p:spPr>
      </p:pic>
      <p:sp>
        <p:nvSpPr>
          <p:cNvPr id="6" name="Rectangle 5">
            <a:extLst>
              <a:ext uri="{FF2B5EF4-FFF2-40B4-BE49-F238E27FC236}">
                <a16:creationId xmlns:a16="http://schemas.microsoft.com/office/drawing/2014/main" id="{B0EBF611-0062-4BC9-A71E-D0C7F39EF1B6}"/>
              </a:ext>
            </a:extLst>
          </p:cNvPr>
          <p:cNvSpPr/>
          <p:nvPr/>
        </p:nvSpPr>
        <p:spPr>
          <a:xfrm>
            <a:off x="849255" y="5260408"/>
            <a:ext cx="3370320" cy="1815882"/>
          </a:xfrm>
          <a:prstGeom prst="rect">
            <a:avLst/>
          </a:prstGeom>
        </p:spPr>
        <p:txBody>
          <a:bodyPr wrap="square">
            <a:spAutoFit/>
          </a:bodyPr>
          <a:lstStyle/>
          <a:p>
            <a:pPr eaLnBrk="0" fontAlgn="base" hangingPunct="0">
              <a:spcBef>
                <a:spcPct val="0"/>
              </a:spcBef>
              <a:spcAft>
                <a:spcPct val="0"/>
              </a:spcAft>
            </a:pPr>
            <a:r>
              <a:rPr lang="en-US" altLang="en-US" dirty="0">
                <a:latin typeface="Arial Unicode MS" panose="020B0604020202020204" pitchFamily="34" charset="-128"/>
              </a:rPr>
              <a:t>Loss = 0.153 </a:t>
            </a:r>
          </a:p>
          <a:p>
            <a:pPr eaLnBrk="0" fontAlgn="base" hangingPunct="0">
              <a:spcBef>
                <a:spcPct val="0"/>
              </a:spcBef>
              <a:spcAft>
                <a:spcPct val="0"/>
              </a:spcAft>
            </a:pPr>
            <a:r>
              <a:rPr lang="en-US" altLang="en-US" dirty="0">
                <a:latin typeface="Arial Unicode MS" panose="020B0604020202020204" pitchFamily="34" charset="-128"/>
              </a:rPr>
              <a:t>Accuracy = 0.945</a:t>
            </a:r>
          </a:p>
          <a:p>
            <a:pPr eaLnBrk="0" fontAlgn="base" hangingPunct="0">
              <a:spcBef>
                <a:spcPct val="0"/>
              </a:spcBef>
              <a:spcAft>
                <a:spcPct val="0"/>
              </a:spcAft>
            </a:pPr>
            <a:r>
              <a:rPr lang="en-US" altLang="en-US" dirty="0">
                <a:latin typeface="Arial Unicode MS" panose="020B0604020202020204" pitchFamily="34" charset="-128"/>
              </a:rPr>
              <a:t>Error rate =0.054 </a:t>
            </a:r>
          </a:p>
          <a:p>
            <a:pPr eaLnBrk="0" fontAlgn="base" hangingPunct="0">
              <a:spcBef>
                <a:spcPct val="0"/>
              </a:spcBef>
              <a:spcAft>
                <a:spcPct val="0"/>
              </a:spcAft>
            </a:pPr>
            <a:r>
              <a:rPr lang="en-US" altLang="en-US" dirty="0">
                <a:latin typeface="Arial Unicode MS" panose="020B0604020202020204" pitchFamily="34" charset="-128"/>
              </a:rPr>
              <a:t>AUC =0.964</a:t>
            </a:r>
          </a:p>
          <a:p>
            <a:pPr lvl="0" eaLnBrk="0" fontAlgn="base" hangingPunct="0">
              <a:spcBef>
                <a:spcPct val="0"/>
              </a:spcBef>
              <a:spcAft>
                <a:spcPct val="0"/>
              </a:spcAf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FDED80C-D816-41CE-890C-ACBA6650CE79}"/>
              </a:ext>
            </a:extLst>
          </p:cNvPr>
          <p:cNvPicPr>
            <a:picLocks noChangeAspect="1"/>
          </p:cNvPicPr>
          <p:nvPr/>
        </p:nvPicPr>
        <p:blipFill>
          <a:blip r:embed="rId4"/>
          <a:stretch>
            <a:fillRect/>
          </a:stretch>
        </p:blipFill>
        <p:spPr>
          <a:xfrm>
            <a:off x="2601227" y="4022263"/>
            <a:ext cx="5634890" cy="2758130"/>
          </a:xfrm>
          <a:prstGeom prst="rect">
            <a:avLst/>
          </a:prstGeom>
        </p:spPr>
      </p:pic>
      <p:sp>
        <p:nvSpPr>
          <p:cNvPr id="7" name="Rectangle 6">
            <a:extLst>
              <a:ext uri="{FF2B5EF4-FFF2-40B4-BE49-F238E27FC236}">
                <a16:creationId xmlns:a16="http://schemas.microsoft.com/office/drawing/2014/main" id="{B30D0FC9-9FB0-4F8C-8EBF-729F583C9B32}"/>
              </a:ext>
            </a:extLst>
          </p:cNvPr>
          <p:cNvSpPr/>
          <p:nvPr/>
        </p:nvSpPr>
        <p:spPr>
          <a:xfrm>
            <a:off x="221567" y="4410503"/>
            <a:ext cx="3249608" cy="461665"/>
          </a:xfrm>
          <a:prstGeom prst="rect">
            <a:avLst/>
          </a:prstGeom>
        </p:spPr>
        <p:txBody>
          <a:bodyPr wrap="none">
            <a:spAutoFit/>
          </a:bodyPr>
          <a:lstStyle/>
          <a:p>
            <a:r>
              <a:rPr lang="en-US" altLang="en-US" sz="2400" b="1" dirty="0">
                <a:latin typeface="Arial Unicode MS" panose="020B0604020202020204" pitchFamily="34" charset="-128"/>
              </a:rPr>
              <a:t>Neural network results</a:t>
            </a:r>
            <a:endParaRPr lang="en-US" sz="2400" dirty="0"/>
          </a:p>
        </p:txBody>
      </p:sp>
    </p:spTree>
    <p:extLst>
      <p:ext uri="{BB962C8B-B14F-4D97-AF65-F5344CB8AC3E}">
        <p14:creationId xmlns:p14="http://schemas.microsoft.com/office/powerpoint/2010/main" val="252013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4B1E-5364-42C2-8323-F8245589EA6F}"/>
              </a:ext>
            </a:extLst>
          </p:cNvPr>
          <p:cNvSpPr>
            <a:spLocks noGrp="1"/>
          </p:cNvSpPr>
          <p:nvPr>
            <p:ph type="title"/>
          </p:nvPr>
        </p:nvSpPr>
        <p:spPr>
          <a:xfrm>
            <a:off x="805886" y="346378"/>
            <a:ext cx="10515600" cy="1325563"/>
          </a:xfrm>
        </p:spPr>
        <p:txBody>
          <a:bodyPr/>
          <a:lstStyle/>
          <a:p>
            <a:r>
              <a:rPr lang="en-US" altLang="en-US" b="1" dirty="0">
                <a:latin typeface="Arial Unicode MS" panose="020B0604020202020204" pitchFamily="34" charset="-128"/>
              </a:rPr>
              <a:t>Neural network results</a:t>
            </a:r>
            <a:br>
              <a:rPr lang="en-US" altLang="en-US" b="1" dirty="0">
                <a:latin typeface="Arial Unicode MS" panose="020B0604020202020204" pitchFamily="34" charset="-128"/>
              </a:rPr>
            </a:br>
            <a:endParaRPr lang="en-US" dirty="0"/>
          </a:p>
        </p:txBody>
      </p:sp>
      <p:pic>
        <p:nvPicPr>
          <p:cNvPr id="5" name="Picture 4">
            <a:extLst>
              <a:ext uri="{FF2B5EF4-FFF2-40B4-BE49-F238E27FC236}">
                <a16:creationId xmlns:a16="http://schemas.microsoft.com/office/drawing/2014/main" id="{A26DCB56-1A25-4AB8-9E3E-993E66576D31}"/>
              </a:ext>
            </a:extLst>
          </p:cNvPr>
          <p:cNvPicPr>
            <a:picLocks noChangeAspect="1"/>
          </p:cNvPicPr>
          <p:nvPr/>
        </p:nvPicPr>
        <p:blipFill>
          <a:blip r:embed="rId2"/>
          <a:stretch>
            <a:fillRect/>
          </a:stretch>
        </p:blipFill>
        <p:spPr>
          <a:xfrm>
            <a:off x="5969470" y="1492159"/>
            <a:ext cx="3028002" cy="1172953"/>
          </a:xfrm>
          <a:prstGeom prst="rect">
            <a:avLst/>
          </a:prstGeom>
        </p:spPr>
      </p:pic>
      <p:sp>
        <p:nvSpPr>
          <p:cNvPr id="6" name="Rectangle 1">
            <a:extLst>
              <a:ext uri="{FF2B5EF4-FFF2-40B4-BE49-F238E27FC236}">
                <a16:creationId xmlns:a16="http://schemas.microsoft.com/office/drawing/2014/main" id="{9F4A1494-CA95-4649-9859-6D1EF93F3A72}"/>
              </a:ext>
            </a:extLst>
          </p:cNvPr>
          <p:cNvSpPr>
            <a:spLocks noChangeArrowheads="1"/>
          </p:cNvSpPr>
          <p:nvPr/>
        </p:nvSpPr>
        <p:spPr bwMode="auto">
          <a:xfrm>
            <a:off x="427690" y="3890607"/>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528EA1D-737B-4203-9890-6732B9EB2B4F}"/>
              </a:ext>
            </a:extLst>
          </p:cNvPr>
          <p:cNvSpPr>
            <a:spLocks noChangeArrowheads="1"/>
          </p:cNvSpPr>
          <p:nvPr/>
        </p:nvSpPr>
        <p:spPr bwMode="auto">
          <a:xfrm>
            <a:off x="507970" y="4028599"/>
            <a:ext cx="481452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With PCA</a:t>
            </a: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=0.054 – 0.055</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a:t>
            </a:r>
            <a:r>
              <a:rPr lang="en-US" altLang="en-US" sz="2400" dirty="0">
                <a:latin typeface="Arial Unicode MS" panose="020B0604020202020204" pitchFamily="34" charset="-128"/>
              </a:rPr>
              <a:t>0.945 –  </a:t>
            </a:r>
            <a:r>
              <a:rPr kumimoji="0" lang="en-US" altLang="en-US" sz="2400" b="0" i="0" u="none" strike="noStrike" cap="none" normalizeH="0" baseline="0" dirty="0">
                <a:ln>
                  <a:noFill/>
                </a:ln>
                <a:solidFill>
                  <a:schemeClr val="tx1"/>
                </a:solidFill>
                <a:effectLst/>
                <a:latin typeface="Arial Unicode MS" panose="020B0604020202020204" pitchFamily="34" charset="-128"/>
              </a:rPr>
              <a:t>0.944</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a:t>
            </a:r>
            <a:r>
              <a:rPr lang="en-US" altLang="en-US" sz="2400" dirty="0">
                <a:latin typeface="Arial Unicode MS" panose="020B0604020202020204" pitchFamily="34" charset="-128"/>
              </a:rPr>
              <a:t>0.981 – 0.984</a:t>
            </a: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a:t>
            </a:r>
            <a:r>
              <a:rPr lang="en-US" altLang="en-US" sz="2400" dirty="0">
                <a:latin typeface="Arial Unicode MS" panose="020B0604020202020204" pitchFamily="34" charset="-128"/>
              </a:rPr>
              <a:t>0.952 – 0.951</a:t>
            </a: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lang="en-US" altLang="en-US" sz="2400" dirty="0">
                <a:latin typeface="Arial Unicode MS" panose="020B0604020202020204" pitchFamily="34" charset="-128"/>
              </a:rPr>
              <a:t>Specificity=0.907 – 0.904</a:t>
            </a:r>
          </a:p>
          <a:p>
            <a:pPr eaLnBrk="0" fontAlgn="base" hangingPunct="0">
              <a:spcBef>
                <a:spcPct val="0"/>
              </a:spcBef>
              <a:spcAft>
                <a:spcPct val="0"/>
              </a:spcAft>
            </a:pPr>
            <a:r>
              <a:rPr lang="en-US" altLang="en-US" sz="2400" dirty="0">
                <a:latin typeface="Arial Unicode MS" panose="020B0604020202020204" pitchFamily="34" charset="-128"/>
              </a:rPr>
              <a:t>False positive =0.092 – 0.095</a:t>
            </a:r>
          </a:p>
        </p:txBody>
      </p:sp>
      <p:pic>
        <p:nvPicPr>
          <p:cNvPr id="9" name="Content Placeholder 3">
            <a:extLst>
              <a:ext uri="{FF2B5EF4-FFF2-40B4-BE49-F238E27FC236}">
                <a16:creationId xmlns:a16="http://schemas.microsoft.com/office/drawing/2014/main" id="{555F33E4-841E-4395-968D-109B26089CB9}"/>
              </a:ext>
            </a:extLst>
          </p:cNvPr>
          <p:cNvPicPr>
            <a:picLocks noChangeAspect="1"/>
          </p:cNvPicPr>
          <p:nvPr/>
        </p:nvPicPr>
        <p:blipFill rotWithShape="1">
          <a:blip r:embed="rId3"/>
          <a:srcRect l="6692"/>
          <a:stretch/>
        </p:blipFill>
        <p:spPr>
          <a:xfrm>
            <a:off x="1164866" y="1051055"/>
            <a:ext cx="4175184" cy="1900880"/>
          </a:xfrm>
          <a:prstGeom prst="rect">
            <a:avLst/>
          </a:prstGeom>
        </p:spPr>
      </p:pic>
      <p:pic>
        <p:nvPicPr>
          <p:cNvPr id="11" name="Picture 10">
            <a:extLst>
              <a:ext uri="{FF2B5EF4-FFF2-40B4-BE49-F238E27FC236}">
                <a16:creationId xmlns:a16="http://schemas.microsoft.com/office/drawing/2014/main" id="{DA740EAB-0BAB-4881-95C6-B2AC2E96770C}"/>
              </a:ext>
            </a:extLst>
          </p:cNvPr>
          <p:cNvPicPr>
            <a:picLocks noChangeAspect="1"/>
          </p:cNvPicPr>
          <p:nvPr/>
        </p:nvPicPr>
        <p:blipFill>
          <a:blip r:embed="rId4"/>
          <a:stretch>
            <a:fillRect/>
          </a:stretch>
        </p:blipFill>
        <p:spPr>
          <a:xfrm>
            <a:off x="8974106" y="1528814"/>
            <a:ext cx="3132587" cy="1128746"/>
          </a:xfrm>
          <a:prstGeom prst="rect">
            <a:avLst/>
          </a:prstGeom>
        </p:spPr>
      </p:pic>
      <p:pic>
        <p:nvPicPr>
          <p:cNvPr id="12" name="Picture 11">
            <a:extLst>
              <a:ext uri="{FF2B5EF4-FFF2-40B4-BE49-F238E27FC236}">
                <a16:creationId xmlns:a16="http://schemas.microsoft.com/office/drawing/2014/main" id="{21735162-3C52-4C3C-AE7C-ECDECAF02032}"/>
              </a:ext>
            </a:extLst>
          </p:cNvPr>
          <p:cNvPicPr>
            <a:picLocks noChangeAspect="1"/>
          </p:cNvPicPr>
          <p:nvPr/>
        </p:nvPicPr>
        <p:blipFill>
          <a:blip r:embed="rId5"/>
          <a:stretch>
            <a:fillRect/>
          </a:stretch>
        </p:blipFill>
        <p:spPr>
          <a:xfrm>
            <a:off x="9067306" y="3240186"/>
            <a:ext cx="3093017" cy="1090212"/>
          </a:xfrm>
          <a:prstGeom prst="rect">
            <a:avLst/>
          </a:prstGeom>
        </p:spPr>
      </p:pic>
      <p:pic>
        <p:nvPicPr>
          <p:cNvPr id="13" name="Picture 12">
            <a:extLst>
              <a:ext uri="{FF2B5EF4-FFF2-40B4-BE49-F238E27FC236}">
                <a16:creationId xmlns:a16="http://schemas.microsoft.com/office/drawing/2014/main" id="{F120DC83-F069-44C9-B1BD-CC6C9353635E}"/>
              </a:ext>
            </a:extLst>
          </p:cNvPr>
          <p:cNvPicPr>
            <a:picLocks noChangeAspect="1"/>
          </p:cNvPicPr>
          <p:nvPr/>
        </p:nvPicPr>
        <p:blipFill>
          <a:blip r:embed="rId6"/>
          <a:stretch>
            <a:fillRect/>
          </a:stretch>
        </p:blipFill>
        <p:spPr>
          <a:xfrm>
            <a:off x="6063686" y="5008296"/>
            <a:ext cx="2939596" cy="1027374"/>
          </a:xfrm>
          <a:prstGeom prst="rect">
            <a:avLst/>
          </a:prstGeom>
        </p:spPr>
      </p:pic>
      <p:pic>
        <p:nvPicPr>
          <p:cNvPr id="14" name="Picture 13">
            <a:extLst>
              <a:ext uri="{FF2B5EF4-FFF2-40B4-BE49-F238E27FC236}">
                <a16:creationId xmlns:a16="http://schemas.microsoft.com/office/drawing/2014/main" id="{DA746E4A-1944-4A5A-B3A2-2181C8140FF9}"/>
              </a:ext>
            </a:extLst>
          </p:cNvPr>
          <p:cNvPicPr>
            <a:picLocks noChangeAspect="1"/>
          </p:cNvPicPr>
          <p:nvPr/>
        </p:nvPicPr>
        <p:blipFill>
          <a:blip r:embed="rId7"/>
          <a:stretch>
            <a:fillRect/>
          </a:stretch>
        </p:blipFill>
        <p:spPr>
          <a:xfrm>
            <a:off x="6063686" y="3185503"/>
            <a:ext cx="2939596" cy="1144895"/>
          </a:xfrm>
          <a:prstGeom prst="rect">
            <a:avLst/>
          </a:prstGeom>
        </p:spPr>
      </p:pic>
      <p:pic>
        <p:nvPicPr>
          <p:cNvPr id="15" name="Picture 14">
            <a:extLst>
              <a:ext uri="{FF2B5EF4-FFF2-40B4-BE49-F238E27FC236}">
                <a16:creationId xmlns:a16="http://schemas.microsoft.com/office/drawing/2014/main" id="{C13CC63E-BEB7-4D21-8961-E9A627766942}"/>
              </a:ext>
            </a:extLst>
          </p:cNvPr>
          <p:cNvPicPr>
            <a:picLocks noChangeAspect="1"/>
          </p:cNvPicPr>
          <p:nvPr/>
        </p:nvPicPr>
        <p:blipFill>
          <a:blip r:embed="rId8"/>
          <a:stretch>
            <a:fillRect/>
          </a:stretch>
        </p:blipFill>
        <p:spPr>
          <a:xfrm>
            <a:off x="9154603" y="5041987"/>
            <a:ext cx="2771595" cy="988631"/>
          </a:xfrm>
          <a:prstGeom prst="rect">
            <a:avLst/>
          </a:prstGeom>
        </p:spPr>
      </p:pic>
      <p:sp>
        <p:nvSpPr>
          <p:cNvPr id="19" name="Rectangle 3">
            <a:extLst>
              <a:ext uri="{FF2B5EF4-FFF2-40B4-BE49-F238E27FC236}">
                <a16:creationId xmlns:a16="http://schemas.microsoft.com/office/drawing/2014/main" id="{F619E29B-F62C-4F14-8E37-6F58693C9957}"/>
              </a:ext>
            </a:extLst>
          </p:cNvPr>
          <p:cNvSpPr>
            <a:spLocks noChangeArrowheads="1"/>
          </p:cNvSpPr>
          <p:nvPr/>
        </p:nvSpPr>
        <p:spPr bwMode="auto">
          <a:xfrm>
            <a:off x="2121113" y="934835"/>
            <a:ext cx="22727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1" i="0" u="none" strike="noStrike" cap="none" normalizeH="0" baseline="0" dirty="0">
                <a:ln>
                  <a:noFill/>
                </a:ln>
                <a:solidFill>
                  <a:schemeClr val="tx1"/>
                </a:solidFill>
                <a:effectLst/>
                <a:latin typeface="Arial Unicode MS" panose="020B0604020202020204" pitchFamily="34" charset="-128"/>
              </a:rPr>
              <a:t>Using the confusion matrix</a:t>
            </a:r>
            <a:endParaRPr lang="en-US" altLang="en-US" sz="1300" b="1" dirty="0">
              <a:latin typeface="Arial Unicode MS" panose="020B0604020202020204" pitchFamily="34" charset="-128"/>
            </a:endParaRPr>
          </a:p>
        </p:txBody>
      </p:sp>
      <p:sp>
        <p:nvSpPr>
          <p:cNvPr id="20" name="Rectangle 3">
            <a:extLst>
              <a:ext uri="{FF2B5EF4-FFF2-40B4-BE49-F238E27FC236}">
                <a16:creationId xmlns:a16="http://schemas.microsoft.com/office/drawing/2014/main" id="{2053A8D3-D7D5-443A-B651-A5CD54048B49}"/>
              </a:ext>
            </a:extLst>
          </p:cNvPr>
          <p:cNvSpPr>
            <a:spLocks noChangeArrowheads="1"/>
          </p:cNvSpPr>
          <p:nvPr/>
        </p:nvSpPr>
        <p:spPr bwMode="auto">
          <a:xfrm>
            <a:off x="2659312" y="3373146"/>
            <a:ext cx="22727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Arial Unicode MS" panose="020B0604020202020204" pitchFamily="34" charset="-128"/>
              </a:rPr>
              <a:t>Neural network results</a:t>
            </a:r>
            <a:endParaRPr lang="en-US" altLang="en-US" sz="1600" b="1" dirty="0">
              <a:latin typeface="Arial Unicode MS" panose="020B0604020202020204" pitchFamily="34" charset="-128"/>
            </a:endParaRPr>
          </a:p>
        </p:txBody>
      </p:sp>
      <p:sp>
        <p:nvSpPr>
          <p:cNvPr id="21" name="Rectangle 4">
            <a:extLst>
              <a:ext uri="{FF2B5EF4-FFF2-40B4-BE49-F238E27FC236}">
                <a16:creationId xmlns:a16="http://schemas.microsoft.com/office/drawing/2014/main" id="{C70F0F84-0D74-40A4-80C2-5EA56E129315}"/>
              </a:ext>
            </a:extLst>
          </p:cNvPr>
          <p:cNvSpPr>
            <a:spLocks noChangeArrowheads="1"/>
          </p:cNvSpPr>
          <p:nvPr/>
        </p:nvSpPr>
        <p:spPr bwMode="auto">
          <a:xfrm>
            <a:off x="153248" y="3191280"/>
            <a:ext cx="21494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000" i="0" u="none" strike="noStrike" normalizeH="0" baseline="0"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8"/>
              </a:rPr>
              <a:t>1369434</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1" i="0" u="none" strike="noStrike" normalizeH="0" baseline="0" dirty="0">
                <a:ln w="9525">
                  <a:solidFill>
                    <a:schemeClr val="accent4"/>
                  </a:solidFill>
                  <a:prstDash val="solid"/>
                </a:ln>
                <a:solidFill>
                  <a:schemeClr val="accent2">
                    <a:lumMod val="60000"/>
                    <a:lumOff val="40000"/>
                  </a:schemeClr>
                </a:solidFill>
                <a:effectLst>
                  <a:outerShdw blurRad="12700" dist="38100" dir="2700000" algn="tl" rotWithShape="0">
                    <a:schemeClr val="accent5">
                      <a:lumMod val="60000"/>
                      <a:lumOff val="40000"/>
                    </a:schemeClr>
                  </a:outerShdw>
                </a:effectLst>
                <a:latin typeface="Arial Unicode MS" panose="020B0604020202020204" pitchFamily="34" charset="-128"/>
              </a:rPr>
              <a:t>25448</a:t>
            </a:r>
            <a:r>
              <a:rPr kumimoji="0" lang="en-US" altLang="en-US" sz="2000" b="0" i="0" u="none" strike="noStrike" cap="none" normalizeH="0" baseline="0" dirty="0">
                <a:ln>
                  <a:noFill/>
                </a:ln>
                <a:solidFill>
                  <a:schemeClr val="tx1"/>
                </a:solidFill>
                <a:effectLst/>
                <a:latin typeface="Arial Unicode MS" panose="020B0604020202020204" pitchFamily="34" charset="-128"/>
              </a:rPr>
              <a:t>]  [ </a:t>
            </a:r>
            <a:r>
              <a:rPr kumimoji="0" lang="en-US" altLang="en-US" sz="2000" b="1" i="0" u="none" strike="noStrike"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Unicode MS" panose="020B0604020202020204" pitchFamily="34" charset="-128"/>
              </a:rPr>
              <a:t>68448</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0" i="0" u="none" strike="noStrike" cap="none" normalizeH="0" baseline="0" dirty="0">
                <a:ln>
                  <a:solidFill>
                    <a:srgbClr val="FF0000"/>
                  </a:solidFill>
                </a:ln>
                <a:solidFill>
                  <a:schemeClr val="tx1"/>
                </a:solidFill>
                <a:effectLst/>
                <a:latin typeface="Arial Unicode MS" panose="020B0604020202020204" pitchFamily="34" charset="-128"/>
              </a:rPr>
              <a:t>250873</a:t>
            </a: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F27DF6D2-A81F-47BC-A607-7DBA2A8EAFB7}"/>
              </a:ext>
            </a:extLst>
          </p:cNvPr>
          <p:cNvCxnSpPr>
            <a:cxnSpLocks/>
          </p:cNvCxnSpPr>
          <p:nvPr/>
        </p:nvCxnSpPr>
        <p:spPr>
          <a:xfrm flipH="1">
            <a:off x="995047" y="2967393"/>
            <a:ext cx="532638" cy="1175553"/>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11F7971-73ED-4560-8956-E750EB810849}"/>
              </a:ext>
            </a:extLst>
          </p:cNvPr>
          <p:cNvCxnSpPr/>
          <p:nvPr/>
        </p:nvCxnSpPr>
        <p:spPr>
          <a:xfrm flipH="1" flipV="1">
            <a:off x="1264585" y="3001391"/>
            <a:ext cx="135144" cy="13843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49FEC9C-C027-43BB-95A8-75276ACBCD45}"/>
              </a:ext>
            </a:extLst>
          </p:cNvPr>
          <p:cNvCxnSpPr>
            <a:cxnSpLocks/>
          </p:cNvCxnSpPr>
          <p:nvPr/>
        </p:nvCxnSpPr>
        <p:spPr>
          <a:xfrm>
            <a:off x="1175102" y="4020456"/>
            <a:ext cx="172528" cy="1457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 name="Rectangle 1">
            <a:extLst>
              <a:ext uri="{FF2B5EF4-FFF2-40B4-BE49-F238E27FC236}">
                <a16:creationId xmlns:a16="http://schemas.microsoft.com/office/drawing/2014/main" id="{347972A1-CD45-4F74-AA00-6AAD58D74762}"/>
              </a:ext>
            </a:extLst>
          </p:cNvPr>
          <p:cNvSpPr>
            <a:spLocks noChangeArrowheads="1"/>
          </p:cNvSpPr>
          <p:nvPr/>
        </p:nvSpPr>
        <p:spPr bwMode="auto">
          <a:xfrm>
            <a:off x="0" y="97795"/>
            <a:ext cx="21672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712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BAAACAA-F57D-492E-9D1A-B4D3FA02FA25}"/>
              </a:ext>
            </a:extLst>
          </p:cNvPr>
          <p:cNvSpPr>
            <a:spLocks noGrp="1" noChangeArrowheads="1"/>
          </p:cNvSpPr>
          <p:nvPr>
            <p:ph idx="1"/>
          </p:nvPr>
        </p:nvSpPr>
        <p:spPr bwMode="auto">
          <a:xfrm>
            <a:off x="742950" y="3130945"/>
            <a:ext cx="105156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None/>
            </a:pPr>
            <a:r>
              <a:rPr lang="en-US" altLang="en-US" sz="2400" b="1" dirty="0">
                <a:latin typeface="Arial Unicode MS" panose="020B0604020202020204" pitchFamily="34" charset="-128"/>
              </a:rPr>
              <a:t>Random Forest Results</a:t>
            </a:r>
            <a:endParaRPr lang="en-US" sz="2400" dirty="0"/>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=0.056</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Accuracy=0.943</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=0.951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=0.981</a:t>
            </a:r>
          </a:p>
          <a:p>
            <a:pPr eaLnBrk="0" fontAlgn="base" hangingPunct="0">
              <a:spcBef>
                <a:spcPct val="0"/>
              </a:spcBef>
              <a:spcAft>
                <a:spcPct val="0"/>
              </a:spcAft>
            </a:pPr>
            <a:r>
              <a:rPr lang="en-US" altLang="en-US" sz="2400" dirty="0">
                <a:latin typeface="Arial Unicode MS" panose="020B0604020202020204" pitchFamily="34" charset="-128"/>
              </a:rPr>
              <a:t>Specificity(true negative)=0.779</a:t>
            </a:r>
          </a:p>
          <a:p>
            <a:pPr eaLnBrk="0" fontAlgn="base" hangingPunct="0">
              <a:spcBef>
                <a:spcPct val="0"/>
              </a:spcBef>
              <a:spcAft>
                <a:spcPct val="0"/>
              </a:spcAft>
            </a:pPr>
            <a:r>
              <a:rPr lang="en-US" altLang="en-US" sz="2400" dirty="0">
                <a:latin typeface="Arial Unicode MS" panose="020B0604020202020204" pitchFamily="34" charset="-128"/>
              </a:rPr>
              <a:t>False positive =0.22</a:t>
            </a:r>
          </a:p>
        </p:txBody>
      </p:sp>
      <p:sp>
        <p:nvSpPr>
          <p:cNvPr id="6" name="Rectangle 3">
            <a:extLst>
              <a:ext uri="{FF2B5EF4-FFF2-40B4-BE49-F238E27FC236}">
                <a16:creationId xmlns:a16="http://schemas.microsoft.com/office/drawing/2014/main" id="{C19AEFDC-C4AA-41D6-AB43-5E5FC78EA710}"/>
              </a:ext>
            </a:extLst>
          </p:cNvPr>
          <p:cNvSpPr>
            <a:spLocks noChangeArrowheads="1"/>
          </p:cNvSpPr>
          <p:nvPr/>
        </p:nvSpPr>
        <p:spPr bwMode="auto">
          <a:xfrm>
            <a:off x="6118195" y="3010912"/>
            <a:ext cx="481452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400" b="1" dirty="0">
                <a:latin typeface="Arial Unicode MS" panose="020B0604020202020204" pitchFamily="34" charset="-128"/>
              </a:rPr>
              <a:t>Neural Network Results</a:t>
            </a:r>
            <a:endParaRPr lang="en-US" sz="2400" dirty="0"/>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=0.054</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Accuracy=0.945</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=0.981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=0.952</a:t>
            </a:r>
          </a:p>
          <a:p>
            <a:pPr eaLnBrk="0" fontAlgn="base" hangingPunct="0">
              <a:spcBef>
                <a:spcPct val="0"/>
              </a:spcBef>
              <a:spcAft>
                <a:spcPct val="0"/>
              </a:spcAft>
            </a:pPr>
            <a:r>
              <a:rPr lang="en-US" altLang="en-US" sz="2400" dirty="0">
                <a:latin typeface="Arial Unicode MS" panose="020B0604020202020204" pitchFamily="34" charset="-128"/>
              </a:rPr>
              <a:t>Specificity(true negative)=0.907</a:t>
            </a:r>
          </a:p>
          <a:p>
            <a:pPr eaLnBrk="0" fontAlgn="base" hangingPunct="0">
              <a:spcBef>
                <a:spcPct val="0"/>
              </a:spcBef>
              <a:spcAft>
                <a:spcPct val="0"/>
              </a:spcAft>
            </a:pPr>
            <a:r>
              <a:rPr lang="en-US" altLang="en-US" sz="2400" dirty="0">
                <a:latin typeface="Arial Unicode MS" panose="020B0604020202020204" pitchFamily="34" charset="-128"/>
              </a:rPr>
              <a:t>False positive =0.092</a:t>
            </a:r>
          </a:p>
        </p:txBody>
      </p:sp>
      <p:sp>
        <p:nvSpPr>
          <p:cNvPr id="7" name="Title 1">
            <a:extLst>
              <a:ext uri="{FF2B5EF4-FFF2-40B4-BE49-F238E27FC236}">
                <a16:creationId xmlns:a16="http://schemas.microsoft.com/office/drawing/2014/main" id="{80DB3972-4552-436F-81F7-D3CF6AEF8F2A}"/>
              </a:ext>
            </a:extLst>
          </p:cNvPr>
          <p:cNvSpPr>
            <a:spLocks noGrp="1"/>
          </p:cNvSpPr>
          <p:nvPr>
            <p:ph type="title"/>
          </p:nvPr>
        </p:nvSpPr>
        <p:spPr>
          <a:xfrm>
            <a:off x="838200" y="365125"/>
            <a:ext cx="10515600" cy="1325563"/>
          </a:xfrm>
        </p:spPr>
        <p:txBody>
          <a:bodyPr>
            <a:normAutofit/>
          </a:bodyPr>
          <a:lstStyle/>
          <a:p>
            <a:r>
              <a:rPr lang="en-US" b="1" dirty="0"/>
              <a:t>Comparing Models: Confusion matrix </a:t>
            </a:r>
          </a:p>
        </p:txBody>
      </p:sp>
      <p:pic>
        <p:nvPicPr>
          <p:cNvPr id="8" name="Picture 7">
            <a:extLst>
              <a:ext uri="{FF2B5EF4-FFF2-40B4-BE49-F238E27FC236}">
                <a16:creationId xmlns:a16="http://schemas.microsoft.com/office/drawing/2014/main" id="{EEB30126-D85B-40DA-8073-0F6D80FC0175}"/>
              </a:ext>
            </a:extLst>
          </p:cNvPr>
          <p:cNvPicPr>
            <a:picLocks noChangeAspect="1"/>
          </p:cNvPicPr>
          <p:nvPr/>
        </p:nvPicPr>
        <p:blipFill rotWithShape="1">
          <a:blip r:embed="rId2"/>
          <a:srcRect r="23241" b="83183"/>
          <a:stretch/>
        </p:blipFill>
        <p:spPr>
          <a:xfrm>
            <a:off x="742950" y="2053759"/>
            <a:ext cx="4225955" cy="554215"/>
          </a:xfrm>
          <a:prstGeom prst="rect">
            <a:avLst/>
          </a:prstGeom>
        </p:spPr>
      </p:pic>
      <p:pic>
        <p:nvPicPr>
          <p:cNvPr id="9" name="Picture 8">
            <a:extLst>
              <a:ext uri="{FF2B5EF4-FFF2-40B4-BE49-F238E27FC236}">
                <a16:creationId xmlns:a16="http://schemas.microsoft.com/office/drawing/2014/main" id="{F233A5B2-EEF2-467B-8111-1852877C8CD6}"/>
              </a:ext>
            </a:extLst>
          </p:cNvPr>
          <p:cNvPicPr>
            <a:picLocks noChangeAspect="1"/>
          </p:cNvPicPr>
          <p:nvPr/>
        </p:nvPicPr>
        <p:blipFill>
          <a:blip r:embed="rId3"/>
          <a:stretch>
            <a:fillRect/>
          </a:stretch>
        </p:blipFill>
        <p:spPr>
          <a:xfrm>
            <a:off x="6229350" y="1901701"/>
            <a:ext cx="3419475" cy="847725"/>
          </a:xfrm>
          <a:prstGeom prst="rect">
            <a:avLst/>
          </a:prstGeom>
        </p:spPr>
      </p:pic>
    </p:spTree>
    <p:extLst>
      <p:ext uri="{BB962C8B-B14F-4D97-AF65-F5344CB8AC3E}">
        <p14:creationId xmlns:p14="http://schemas.microsoft.com/office/powerpoint/2010/main" val="165638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4973-4CFF-422E-A629-37640D925C16}"/>
              </a:ext>
            </a:extLst>
          </p:cNvPr>
          <p:cNvSpPr>
            <a:spLocks noGrp="1"/>
          </p:cNvSpPr>
          <p:nvPr>
            <p:ph type="title"/>
          </p:nvPr>
        </p:nvSpPr>
        <p:spPr>
          <a:xfrm>
            <a:off x="838200" y="298450"/>
            <a:ext cx="10515600" cy="1325563"/>
          </a:xfrm>
        </p:spPr>
        <p:txBody>
          <a:bodyPr/>
          <a:lstStyle/>
          <a:p>
            <a:r>
              <a:rPr lang="en-CA" b="1" dirty="0"/>
              <a:t>Presentation Contents</a:t>
            </a:r>
            <a:br>
              <a:rPr lang="en-CA" b="1" dirty="0"/>
            </a:br>
            <a:endParaRPr lang="en-US" dirty="0"/>
          </a:p>
        </p:txBody>
      </p:sp>
      <p:sp>
        <p:nvSpPr>
          <p:cNvPr id="4" name="Content Placeholder 2">
            <a:extLst>
              <a:ext uri="{FF2B5EF4-FFF2-40B4-BE49-F238E27FC236}">
                <a16:creationId xmlns:a16="http://schemas.microsoft.com/office/drawing/2014/main" id="{3385FD80-B080-496E-A143-139A6ACFB1CB}"/>
              </a:ext>
            </a:extLst>
          </p:cNvPr>
          <p:cNvSpPr txBox="1">
            <a:spLocks/>
          </p:cNvSpPr>
          <p:nvPr/>
        </p:nvSpPr>
        <p:spPr>
          <a:xfrm>
            <a:off x="981074" y="1190625"/>
            <a:ext cx="10134601" cy="55435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Project Overview</a:t>
            </a:r>
          </a:p>
          <a:p>
            <a:r>
              <a:rPr lang="en-CA" sz="2400" dirty="0"/>
              <a:t>Knowing The Data</a:t>
            </a:r>
          </a:p>
          <a:p>
            <a:r>
              <a:rPr lang="en-CA" sz="2400" dirty="0"/>
              <a:t>Data pipeline</a:t>
            </a:r>
          </a:p>
          <a:p>
            <a:r>
              <a:rPr lang="en-US" sz="2400" dirty="0"/>
              <a:t>Final Features and The Target</a:t>
            </a:r>
            <a:r>
              <a:rPr lang="en-CA" sz="2400" dirty="0"/>
              <a:t> </a:t>
            </a:r>
          </a:p>
          <a:p>
            <a:r>
              <a:rPr lang="en-CA" sz="2400" dirty="0"/>
              <a:t>Preparing the data</a:t>
            </a:r>
          </a:p>
          <a:p>
            <a:pPr lvl="1"/>
            <a:r>
              <a:rPr lang="en-CA" sz="1800" dirty="0"/>
              <a:t>Train set, test set</a:t>
            </a:r>
          </a:p>
          <a:p>
            <a:pPr lvl="1"/>
            <a:r>
              <a:rPr lang="en-CA" sz="1800" dirty="0"/>
              <a:t>The code</a:t>
            </a:r>
          </a:p>
          <a:p>
            <a:r>
              <a:rPr lang="en-CA" sz="2400" dirty="0"/>
              <a:t>Models </a:t>
            </a:r>
            <a:endParaRPr lang="en-CA" sz="1800" dirty="0"/>
          </a:p>
          <a:p>
            <a:pPr lvl="1"/>
            <a:r>
              <a:rPr lang="en-CA" sz="1800" dirty="0"/>
              <a:t>Logistic Regression </a:t>
            </a:r>
          </a:p>
          <a:p>
            <a:pPr lvl="1"/>
            <a:r>
              <a:rPr lang="en-CA" sz="1800" dirty="0"/>
              <a:t>Random forest </a:t>
            </a:r>
          </a:p>
          <a:p>
            <a:pPr lvl="1"/>
            <a:r>
              <a:rPr lang="en-GB" sz="1800" dirty="0"/>
              <a:t>PCA to Speed up Machine Learning Algorithms (Decision Tree)</a:t>
            </a:r>
          </a:p>
          <a:p>
            <a:pPr lvl="1"/>
            <a:r>
              <a:rPr lang="en-CA" sz="1800" dirty="0"/>
              <a:t>Stochastic Gradient Boosting</a:t>
            </a:r>
          </a:p>
          <a:p>
            <a:pPr lvl="1"/>
            <a:r>
              <a:rPr lang="en-CA" sz="1800" dirty="0" err="1"/>
              <a:t>SGDClassifier</a:t>
            </a:r>
            <a:endParaRPr lang="en-CA" sz="1800" dirty="0"/>
          </a:p>
          <a:p>
            <a:pPr lvl="1"/>
            <a:r>
              <a:rPr lang="en-CA" sz="1800" dirty="0"/>
              <a:t>Neural Network –Deep Learning</a:t>
            </a:r>
          </a:p>
          <a:p>
            <a:r>
              <a:rPr lang="en-CA" sz="2400" dirty="0"/>
              <a:t>Evaluate the models - analyzing model results</a:t>
            </a:r>
          </a:p>
          <a:p>
            <a:r>
              <a:rPr lang="en-CA" sz="2400" dirty="0"/>
              <a:t>Comparing models</a:t>
            </a:r>
          </a:p>
          <a:p>
            <a:r>
              <a:rPr lang="en-CA" sz="2400" dirty="0"/>
              <a:t>Conclusions</a:t>
            </a:r>
          </a:p>
          <a:p>
            <a:endParaRPr lang="en-US" sz="2000" dirty="0"/>
          </a:p>
        </p:txBody>
      </p:sp>
    </p:spTree>
    <p:extLst>
      <p:ext uri="{BB962C8B-B14F-4D97-AF65-F5344CB8AC3E}">
        <p14:creationId xmlns:p14="http://schemas.microsoft.com/office/powerpoint/2010/main" val="356926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7169-7214-41FB-B698-AB11F8DF750A}"/>
              </a:ext>
            </a:extLst>
          </p:cNvPr>
          <p:cNvSpPr>
            <a:spLocks noGrp="1"/>
          </p:cNvSpPr>
          <p:nvPr>
            <p:ph type="title"/>
          </p:nvPr>
        </p:nvSpPr>
        <p:spPr>
          <a:xfrm>
            <a:off x="0" y="-206375"/>
            <a:ext cx="10515600" cy="1325563"/>
          </a:xfrm>
        </p:spPr>
        <p:txBody>
          <a:bodyPr>
            <a:normAutofit/>
          </a:bodyPr>
          <a:lstStyle/>
          <a:p>
            <a:r>
              <a:rPr lang="en-US" b="1" dirty="0"/>
              <a:t>Comparing Models: ROC </a:t>
            </a:r>
          </a:p>
        </p:txBody>
      </p:sp>
      <p:pic>
        <p:nvPicPr>
          <p:cNvPr id="4" name="Content Placeholder 3">
            <a:extLst>
              <a:ext uri="{FF2B5EF4-FFF2-40B4-BE49-F238E27FC236}">
                <a16:creationId xmlns:a16="http://schemas.microsoft.com/office/drawing/2014/main" id="{A4670755-F642-4667-B52E-D3C2A5271D78}"/>
              </a:ext>
            </a:extLst>
          </p:cNvPr>
          <p:cNvPicPr>
            <a:picLocks noGrp="1" noChangeAspect="1"/>
          </p:cNvPicPr>
          <p:nvPr>
            <p:ph idx="1"/>
          </p:nvPr>
        </p:nvPicPr>
        <p:blipFill>
          <a:blip r:embed="rId2"/>
          <a:stretch>
            <a:fillRect/>
          </a:stretch>
        </p:blipFill>
        <p:spPr>
          <a:xfrm>
            <a:off x="190367" y="5465330"/>
            <a:ext cx="5505450" cy="1190625"/>
          </a:xfrm>
          <a:prstGeom prst="rect">
            <a:avLst/>
          </a:prstGeom>
          <a:ln w="57150">
            <a:solidFill>
              <a:srgbClr val="00B0F0"/>
            </a:solidFill>
          </a:ln>
        </p:spPr>
      </p:pic>
      <p:pic>
        <p:nvPicPr>
          <p:cNvPr id="5" name="Picture 4">
            <a:extLst>
              <a:ext uri="{FF2B5EF4-FFF2-40B4-BE49-F238E27FC236}">
                <a16:creationId xmlns:a16="http://schemas.microsoft.com/office/drawing/2014/main" id="{2FD0F68B-5E3A-4AAB-9E48-B7290F752986}"/>
              </a:ext>
            </a:extLst>
          </p:cNvPr>
          <p:cNvPicPr>
            <a:picLocks noChangeAspect="1"/>
          </p:cNvPicPr>
          <p:nvPr/>
        </p:nvPicPr>
        <p:blipFill>
          <a:blip r:embed="rId3"/>
          <a:stretch>
            <a:fillRect/>
          </a:stretch>
        </p:blipFill>
        <p:spPr>
          <a:xfrm>
            <a:off x="799969" y="2399587"/>
            <a:ext cx="4419733" cy="2919539"/>
          </a:xfrm>
          <a:prstGeom prst="rect">
            <a:avLst/>
          </a:prstGeom>
        </p:spPr>
      </p:pic>
      <p:pic>
        <p:nvPicPr>
          <p:cNvPr id="6" name="Picture 5">
            <a:extLst>
              <a:ext uri="{FF2B5EF4-FFF2-40B4-BE49-F238E27FC236}">
                <a16:creationId xmlns:a16="http://schemas.microsoft.com/office/drawing/2014/main" id="{32E7C72E-05A5-41DA-9483-C34F626830CF}"/>
              </a:ext>
            </a:extLst>
          </p:cNvPr>
          <p:cNvPicPr>
            <a:picLocks noChangeAspect="1"/>
          </p:cNvPicPr>
          <p:nvPr/>
        </p:nvPicPr>
        <p:blipFill>
          <a:blip r:embed="rId4"/>
          <a:stretch>
            <a:fillRect/>
          </a:stretch>
        </p:blipFill>
        <p:spPr>
          <a:xfrm>
            <a:off x="323717" y="853209"/>
            <a:ext cx="5238750" cy="1400175"/>
          </a:xfrm>
          <a:prstGeom prst="rect">
            <a:avLst/>
          </a:prstGeom>
          <a:ln w="57150">
            <a:solidFill>
              <a:schemeClr val="accent2">
                <a:lumMod val="60000"/>
                <a:lumOff val="40000"/>
              </a:schemeClr>
            </a:solidFill>
          </a:ln>
        </p:spPr>
      </p:pic>
      <p:pic>
        <p:nvPicPr>
          <p:cNvPr id="7" name="Picture 6">
            <a:extLst>
              <a:ext uri="{FF2B5EF4-FFF2-40B4-BE49-F238E27FC236}">
                <a16:creationId xmlns:a16="http://schemas.microsoft.com/office/drawing/2014/main" id="{3E40A7B9-5809-4A05-977B-B356B18C4236}"/>
              </a:ext>
            </a:extLst>
          </p:cNvPr>
          <p:cNvPicPr>
            <a:picLocks noChangeAspect="1"/>
          </p:cNvPicPr>
          <p:nvPr/>
        </p:nvPicPr>
        <p:blipFill>
          <a:blip r:embed="rId5"/>
          <a:stretch>
            <a:fillRect/>
          </a:stretch>
        </p:blipFill>
        <p:spPr>
          <a:xfrm>
            <a:off x="6972299" y="272833"/>
            <a:ext cx="4295775" cy="3019425"/>
          </a:xfrm>
          <a:prstGeom prst="rect">
            <a:avLst/>
          </a:prstGeom>
        </p:spPr>
      </p:pic>
      <p:pic>
        <p:nvPicPr>
          <p:cNvPr id="8" name="Picture 7">
            <a:extLst>
              <a:ext uri="{FF2B5EF4-FFF2-40B4-BE49-F238E27FC236}">
                <a16:creationId xmlns:a16="http://schemas.microsoft.com/office/drawing/2014/main" id="{3CB567B6-178E-4091-ACFE-B809959C97B2}"/>
              </a:ext>
            </a:extLst>
          </p:cNvPr>
          <p:cNvPicPr>
            <a:picLocks noChangeAspect="1"/>
          </p:cNvPicPr>
          <p:nvPr/>
        </p:nvPicPr>
        <p:blipFill>
          <a:blip r:embed="rId6"/>
          <a:stretch>
            <a:fillRect/>
          </a:stretch>
        </p:blipFill>
        <p:spPr>
          <a:xfrm>
            <a:off x="6972299" y="3918951"/>
            <a:ext cx="3905250" cy="2800350"/>
          </a:xfrm>
          <a:prstGeom prst="rect">
            <a:avLst/>
          </a:prstGeom>
        </p:spPr>
      </p:pic>
    </p:spTree>
    <p:extLst>
      <p:ext uri="{BB962C8B-B14F-4D97-AF65-F5344CB8AC3E}">
        <p14:creationId xmlns:p14="http://schemas.microsoft.com/office/powerpoint/2010/main" val="268718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DBB5-2115-4340-A5D9-3DBB445FFFD4}"/>
              </a:ext>
            </a:extLst>
          </p:cNvPr>
          <p:cNvSpPr>
            <a:spLocks noGrp="1"/>
          </p:cNvSpPr>
          <p:nvPr>
            <p:ph type="title"/>
          </p:nvPr>
        </p:nvSpPr>
        <p:spPr/>
        <p:txBody>
          <a:bodyPr>
            <a:normAutofit/>
          </a:bodyPr>
          <a:lstStyle/>
          <a:p>
            <a:r>
              <a:rPr lang="en-US" b="1" dirty="0"/>
              <a:t>Comparing Models: ROC  </a:t>
            </a:r>
          </a:p>
        </p:txBody>
      </p:sp>
      <p:pic>
        <p:nvPicPr>
          <p:cNvPr id="9" name="Picture 8">
            <a:extLst>
              <a:ext uri="{FF2B5EF4-FFF2-40B4-BE49-F238E27FC236}">
                <a16:creationId xmlns:a16="http://schemas.microsoft.com/office/drawing/2014/main" id="{292838AE-CAA9-4E6E-8011-3F38FDA2B8DC}"/>
              </a:ext>
            </a:extLst>
          </p:cNvPr>
          <p:cNvPicPr>
            <a:picLocks noChangeAspect="1"/>
          </p:cNvPicPr>
          <p:nvPr/>
        </p:nvPicPr>
        <p:blipFill>
          <a:blip r:embed="rId2"/>
          <a:stretch>
            <a:fillRect/>
          </a:stretch>
        </p:blipFill>
        <p:spPr>
          <a:xfrm>
            <a:off x="5895975" y="2471737"/>
            <a:ext cx="4171950" cy="2809875"/>
          </a:xfrm>
          <a:prstGeom prst="rect">
            <a:avLst/>
          </a:prstGeom>
        </p:spPr>
      </p:pic>
      <p:sp>
        <p:nvSpPr>
          <p:cNvPr id="11" name="TextBox 10">
            <a:extLst>
              <a:ext uri="{FF2B5EF4-FFF2-40B4-BE49-F238E27FC236}">
                <a16:creationId xmlns:a16="http://schemas.microsoft.com/office/drawing/2014/main" id="{4548DAB5-3322-4E9B-9BA8-B4AE0D9BBF64}"/>
              </a:ext>
            </a:extLst>
          </p:cNvPr>
          <p:cNvSpPr txBox="1"/>
          <p:nvPr/>
        </p:nvSpPr>
        <p:spPr>
          <a:xfrm>
            <a:off x="6096000" y="5543550"/>
            <a:ext cx="2134110" cy="369332"/>
          </a:xfrm>
          <a:prstGeom prst="rect">
            <a:avLst/>
          </a:prstGeom>
          <a:noFill/>
        </p:spPr>
        <p:txBody>
          <a:bodyPr wrap="none" rtlCol="0">
            <a:spAutoFit/>
          </a:bodyPr>
          <a:lstStyle/>
          <a:p>
            <a:r>
              <a:rPr lang="en-US" dirty="0"/>
              <a:t>Difference of 1.14% </a:t>
            </a:r>
          </a:p>
        </p:txBody>
      </p:sp>
      <p:pic>
        <p:nvPicPr>
          <p:cNvPr id="12" name="Picture 11">
            <a:extLst>
              <a:ext uri="{FF2B5EF4-FFF2-40B4-BE49-F238E27FC236}">
                <a16:creationId xmlns:a16="http://schemas.microsoft.com/office/drawing/2014/main" id="{15379719-ED66-4E95-8D7B-74EBD222CCF9}"/>
              </a:ext>
            </a:extLst>
          </p:cNvPr>
          <p:cNvPicPr>
            <a:picLocks noChangeAspect="1"/>
          </p:cNvPicPr>
          <p:nvPr/>
        </p:nvPicPr>
        <p:blipFill>
          <a:blip r:embed="rId3"/>
          <a:stretch>
            <a:fillRect/>
          </a:stretch>
        </p:blipFill>
        <p:spPr>
          <a:xfrm>
            <a:off x="1471612" y="2471737"/>
            <a:ext cx="4029075" cy="2743200"/>
          </a:xfrm>
          <a:prstGeom prst="rect">
            <a:avLst/>
          </a:prstGeom>
        </p:spPr>
      </p:pic>
    </p:spTree>
    <p:extLst>
      <p:ext uri="{BB962C8B-B14F-4D97-AF65-F5344CB8AC3E}">
        <p14:creationId xmlns:p14="http://schemas.microsoft.com/office/powerpoint/2010/main" val="246954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DA76-F0A1-4AB8-9D48-B8205F3903E5}"/>
              </a:ext>
            </a:extLst>
          </p:cNvPr>
          <p:cNvSpPr>
            <a:spLocks noGrp="1"/>
          </p:cNvSpPr>
          <p:nvPr>
            <p:ph type="title"/>
          </p:nvPr>
        </p:nvSpPr>
        <p:spPr>
          <a:xfrm>
            <a:off x="609600" y="365126"/>
            <a:ext cx="10744200" cy="825499"/>
          </a:xfrm>
        </p:spPr>
        <p:txBody>
          <a:bodyPr/>
          <a:lstStyle/>
          <a:p>
            <a:r>
              <a:rPr lang="en-US" b="1" dirty="0"/>
              <a:t>Conclusions</a:t>
            </a:r>
            <a:r>
              <a:rPr lang="en-US" dirty="0"/>
              <a:t> </a:t>
            </a:r>
          </a:p>
        </p:txBody>
      </p:sp>
      <p:sp>
        <p:nvSpPr>
          <p:cNvPr id="3" name="Content Placeholder 2">
            <a:extLst>
              <a:ext uri="{FF2B5EF4-FFF2-40B4-BE49-F238E27FC236}">
                <a16:creationId xmlns:a16="http://schemas.microsoft.com/office/drawing/2014/main" id="{696770A6-5A2A-42FA-B778-71E2E1A93BC4}"/>
              </a:ext>
            </a:extLst>
          </p:cNvPr>
          <p:cNvSpPr>
            <a:spLocks noGrp="1"/>
          </p:cNvSpPr>
          <p:nvPr>
            <p:ph idx="1"/>
          </p:nvPr>
        </p:nvSpPr>
        <p:spPr>
          <a:xfrm>
            <a:off x="609600" y="1266826"/>
            <a:ext cx="10639425" cy="5095874"/>
          </a:xfrm>
        </p:spPr>
        <p:txBody>
          <a:bodyPr>
            <a:normAutofit fontScale="70000" lnSpcReduction="20000"/>
          </a:bodyPr>
          <a:lstStyle/>
          <a:p>
            <a:r>
              <a:rPr lang="en-US" altLang="en-US" dirty="0"/>
              <a:t>The percentage of planes late in 2015 is 35.86 The percentage of planes right on time in 2015 is 2.17 The percentage of planes that arrived ahead of time in 2015 is 60.16</a:t>
            </a:r>
          </a:p>
          <a:p>
            <a:r>
              <a:rPr lang="en-CA" dirty="0"/>
              <a:t>Stochastic Gradient Boosting</a:t>
            </a:r>
            <a:r>
              <a:rPr lang="en-GB" dirty="0"/>
              <a:t> </a:t>
            </a:r>
            <a:r>
              <a:rPr lang="en-CA" dirty="0"/>
              <a:t>is the best Model in terms of </a:t>
            </a:r>
            <a:r>
              <a:rPr lang="en-CA" sz="2900" dirty="0"/>
              <a:t>accuracy (0.94587), time required</a:t>
            </a:r>
            <a:r>
              <a:rPr lang="en-GB" sz="2900" dirty="0"/>
              <a:t>(21 min)</a:t>
            </a:r>
            <a:r>
              <a:rPr lang="en-CA" sz="2900" dirty="0"/>
              <a:t> and memory usage.</a:t>
            </a:r>
            <a:r>
              <a:rPr lang="en-US" altLang="en-US" sz="2900" dirty="0"/>
              <a:t> </a:t>
            </a:r>
          </a:p>
          <a:p>
            <a:r>
              <a:rPr lang="en-GB" dirty="0"/>
              <a:t>We can get equivalent performance from </a:t>
            </a:r>
            <a:r>
              <a:rPr lang="en-GB" dirty="0" err="1"/>
              <a:t>SGDClassifier</a:t>
            </a:r>
            <a:r>
              <a:rPr lang="en-GB" dirty="0"/>
              <a:t> in </a:t>
            </a:r>
            <a:r>
              <a:rPr lang="en-GB" b="1" dirty="0"/>
              <a:t>third</a:t>
            </a:r>
            <a:r>
              <a:rPr lang="en-GB" dirty="0"/>
              <a:t> of the time taken by Logistic Regression</a:t>
            </a:r>
          </a:p>
          <a:p>
            <a:r>
              <a:rPr lang="en-GB" dirty="0"/>
              <a:t>For sufficiently large datasets, it is best to implement SGD Classifier instead of Logistic Classifier to produce similar results in much less time</a:t>
            </a:r>
            <a:endParaRPr lang="en-US" altLang="en-US" dirty="0"/>
          </a:p>
          <a:p>
            <a:r>
              <a:rPr lang="en-US" dirty="0"/>
              <a:t>A simple Neural Network has a higher predictive capacity than classic methods (1.14% better)</a:t>
            </a:r>
          </a:p>
          <a:p>
            <a:r>
              <a:rPr lang="en-US" dirty="0"/>
              <a:t>Calculation time for a Neural Net with 5 epochs was 2.2 h, too long compared to classic methods </a:t>
            </a:r>
          </a:p>
          <a:p>
            <a:pPr marL="0" indent="0">
              <a:buNone/>
            </a:pPr>
            <a:endParaRPr lang="en-US" dirty="0"/>
          </a:p>
          <a:p>
            <a:pPr marL="0" indent="0">
              <a:buNone/>
            </a:pPr>
            <a:r>
              <a:rPr lang="en-US" b="1" dirty="0"/>
              <a:t>Future work </a:t>
            </a:r>
          </a:p>
          <a:p>
            <a:r>
              <a:rPr lang="en-GB" dirty="0"/>
              <a:t>Implement regression analysis to predict ARRIVAL_DELAY. </a:t>
            </a:r>
            <a:endParaRPr lang="en-US" b="1" dirty="0"/>
          </a:p>
          <a:p>
            <a:r>
              <a:rPr lang="en-US" dirty="0"/>
              <a:t>Optimize the neural network to decrease time yet not losing accuracy, by changing: number of layers, activation type, number of neurons, batch size, epochs.</a:t>
            </a:r>
          </a:p>
        </p:txBody>
      </p:sp>
    </p:spTree>
    <p:extLst>
      <p:ext uri="{BB962C8B-B14F-4D97-AF65-F5344CB8AC3E}">
        <p14:creationId xmlns:p14="http://schemas.microsoft.com/office/powerpoint/2010/main" val="102513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70E49-58D1-475B-9B63-11ECDD6D3763}"/>
              </a:ext>
            </a:extLst>
          </p:cNvPr>
          <p:cNvSpPr/>
          <p:nvPr/>
        </p:nvSpPr>
        <p:spPr>
          <a:xfrm>
            <a:off x="8426910" y="529209"/>
            <a:ext cx="339671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pic>
        <p:nvPicPr>
          <p:cNvPr id="7" name="Picture 6" descr="A red awning with white text&#10;&#10;Description automatically generated">
            <a:extLst>
              <a:ext uri="{FF2B5EF4-FFF2-40B4-BE49-F238E27FC236}">
                <a16:creationId xmlns:a16="http://schemas.microsoft.com/office/drawing/2014/main" id="{BDFADC89-9D98-44B5-8AC5-FB456ADA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1" y="3345477"/>
            <a:ext cx="2114169" cy="1407244"/>
          </a:xfrm>
          <a:prstGeom prst="rect">
            <a:avLst/>
          </a:prstGeom>
        </p:spPr>
      </p:pic>
      <p:pic>
        <p:nvPicPr>
          <p:cNvPr id="9" name="Picture 8" descr="A person standing in front of a crowd&#10;&#10;Description automatically generated">
            <a:extLst>
              <a:ext uri="{FF2B5EF4-FFF2-40B4-BE49-F238E27FC236}">
                <a16:creationId xmlns:a16="http://schemas.microsoft.com/office/drawing/2014/main" id="{5B2D3357-E235-4653-9B60-89B605D8D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265" y="1032891"/>
            <a:ext cx="3048000" cy="2029968"/>
          </a:xfrm>
          <a:prstGeom prst="rect">
            <a:avLst/>
          </a:prstGeom>
        </p:spPr>
      </p:pic>
      <p:pic>
        <p:nvPicPr>
          <p:cNvPr id="12" name="Picture 11">
            <a:extLst>
              <a:ext uri="{FF2B5EF4-FFF2-40B4-BE49-F238E27FC236}">
                <a16:creationId xmlns:a16="http://schemas.microsoft.com/office/drawing/2014/main" id="{A4928E1D-3406-4057-B949-FCCAF29D4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47" y="4420364"/>
            <a:ext cx="2135342" cy="2135342"/>
          </a:xfrm>
          <a:prstGeom prst="rect">
            <a:avLst/>
          </a:prstGeom>
        </p:spPr>
      </p:pic>
      <p:sp>
        <p:nvSpPr>
          <p:cNvPr id="14" name="Rectangle 2">
            <a:extLst>
              <a:ext uri="{FF2B5EF4-FFF2-40B4-BE49-F238E27FC236}">
                <a16:creationId xmlns:a16="http://schemas.microsoft.com/office/drawing/2014/main" id="{79D7000F-09BA-4231-9B15-544E5ECE884F}"/>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3">
            <a:extLst>
              <a:ext uri="{FF2B5EF4-FFF2-40B4-BE49-F238E27FC236}">
                <a16:creationId xmlns:a16="http://schemas.microsoft.com/office/drawing/2014/main" id="{19F4483D-2EE6-4BD0-B98C-BA5D54FBBE20}"/>
              </a:ext>
            </a:extLst>
          </p:cNvPr>
          <p:cNvSpPr>
            <a:spLocks noChangeArrowheads="1"/>
          </p:cNvSpPr>
          <p:nvPr/>
        </p:nvSpPr>
        <p:spPr bwMode="auto">
          <a:xfrm>
            <a:off x="2733676" y="1318313"/>
            <a:ext cx="539668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b="1" dirty="0">
                <a:latin typeface="+mj-lt"/>
                <a:ea typeface="+mj-ea"/>
                <a:cs typeface="+mj-cs"/>
              </a:rPr>
              <a:t>Project Overview</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In 2015 there are lots of flight delays in United States for some reason. Nearly one third of all flights in our data set have delays. The main reasons for flight delays are whether related but in some </a:t>
            </a:r>
            <a:r>
              <a:rPr lang="en-US" altLang="en-US" sz="2400" dirty="0">
                <a:latin typeface="Arial" panose="020B0604020202020204" pitchFamily="34" charset="0"/>
              </a:rPr>
              <a:t>cases</a:t>
            </a:r>
            <a:r>
              <a:rPr kumimoji="0" lang="en-US" altLang="en-US" sz="2400" b="0" i="0" u="none" strike="noStrike" cap="none" normalizeH="0" baseline="0" dirty="0">
                <a:ln>
                  <a:noFill/>
                </a:ln>
                <a:solidFill>
                  <a:schemeClr val="tx1"/>
                </a:solidFill>
                <a:effectLst/>
                <a:latin typeface="Arial" panose="020B0604020202020204" pitchFamily="34" charset="0"/>
              </a:rPr>
              <a:t> there are also airline or airport related flight delays. In this document we will try to predict if a flight will be </a:t>
            </a:r>
            <a:r>
              <a:rPr lang="en-US" altLang="en-US" sz="2400" dirty="0">
                <a:latin typeface="Arial" panose="020B0604020202020204" pitchFamily="34" charset="0"/>
              </a:rPr>
              <a:t>D</a:t>
            </a:r>
            <a:r>
              <a:rPr kumimoji="0" lang="en-US" altLang="en-US" sz="2400" b="0" i="0" u="none" strike="noStrike" cap="none" normalizeH="0" baseline="0" dirty="0">
                <a:ln>
                  <a:noFill/>
                </a:ln>
                <a:solidFill>
                  <a:schemeClr val="tx1"/>
                </a:solidFill>
                <a:effectLst/>
                <a:latin typeface="Arial" panose="020B0604020202020204" pitchFamily="34" charset="0"/>
              </a:rPr>
              <a:t>elayed or not on the basis of some given features.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2FFC862-0195-4973-9000-49AF3033CB43}"/>
              </a:ext>
            </a:extLst>
          </p:cNvPr>
          <p:cNvSpPr/>
          <p:nvPr/>
        </p:nvSpPr>
        <p:spPr>
          <a:xfrm>
            <a:off x="8601264" y="3451098"/>
            <a:ext cx="3222355" cy="220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t>
            </a:r>
            <a:r>
              <a:rPr lang="en-US" dirty="0">
                <a:solidFill>
                  <a:schemeClr val="bg1"/>
                </a:solidFill>
                <a:hlinkClick r:id="rId5">
                  <a:extLst>
                    <a:ext uri="{A12FA001-AC4F-418D-AE19-62706E023703}">
                      <ahyp:hlinkClr xmlns:ahyp="http://schemas.microsoft.com/office/drawing/2018/hyperlinkcolor" val="tx"/>
                    </a:ext>
                  </a:extLst>
                </a:hlinkClick>
              </a:rPr>
              <a:t>https://www.kaggle.com/usdot/flight-delays</a:t>
            </a:r>
            <a:endParaRPr lang="en-US" dirty="0">
              <a:solidFill>
                <a:schemeClr val="bg1"/>
              </a:solidFill>
            </a:endParaRPr>
          </a:p>
        </p:txBody>
      </p:sp>
    </p:spTree>
    <p:extLst>
      <p:ext uri="{BB962C8B-B14F-4D97-AF65-F5344CB8AC3E}">
        <p14:creationId xmlns:p14="http://schemas.microsoft.com/office/powerpoint/2010/main" val="181992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7022-9AC3-4A44-AE97-86635EFE5C2F}"/>
              </a:ext>
            </a:extLst>
          </p:cNvPr>
          <p:cNvSpPr>
            <a:spLocks noGrp="1"/>
          </p:cNvSpPr>
          <p:nvPr>
            <p:ph type="title"/>
          </p:nvPr>
        </p:nvSpPr>
        <p:spPr>
          <a:xfrm>
            <a:off x="657225" y="231776"/>
            <a:ext cx="10696575" cy="815974"/>
          </a:xfrm>
        </p:spPr>
        <p:txBody>
          <a:bodyPr>
            <a:normAutofit/>
          </a:bodyPr>
          <a:lstStyle/>
          <a:p>
            <a:r>
              <a:rPr lang="en-CA" b="1" dirty="0"/>
              <a:t>Knowing The Data</a:t>
            </a:r>
          </a:p>
        </p:txBody>
      </p:sp>
      <p:sp>
        <p:nvSpPr>
          <p:cNvPr id="3" name="Content Placeholder 2">
            <a:extLst>
              <a:ext uri="{FF2B5EF4-FFF2-40B4-BE49-F238E27FC236}">
                <a16:creationId xmlns:a16="http://schemas.microsoft.com/office/drawing/2014/main" id="{C71EF905-9784-4C04-BB5F-77481E079411}"/>
              </a:ext>
            </a:extLst>
          </p:cNvPr>
          <p:cNvSpPr>
            <a:spLocks noGrp="1"/>
          </p:cNvSpPr>
          <p:nvPr>
            <p:ph idx="1"/>
          </p:nvPr>
        </p:nvSpPr>
        <p:spPr>
          <a:xfrm>
            <a:off x="766762" y="1130299"/>
            <a:ext cx="10658475" cy="5495925"/>
          </a:xfrm>
        </p:spPr>
        <p:txBody>
          <a:bodyPr>
            <a:normAutofit/>
          </a:bodyPr>
          <a:lstStyle/>
          <a:p>
            <a:r>
              <a:rPr lang="en-CA" sz="2400" dirty="0">
                <a:latin typeface="Arial" panose="020B0604020202020204" pitchFamily="34" charset="0"/>
              </a:rPr>
              <a:t>Three separate csv files</a:t>
            </a:r>
          </a:p>
          <a:p>
            <a:endParaRPr lang="en-CA" sz="2400" dirty="0">
              <a:latin typeface="Arial" panose="020B0604020202020204" pitchFamily="34" charset="0"/>
            </a:endParaRPr>
          </a:p>
          <a:p>
            <a:endParaRPr lang="en-CA" sz="2400" dirty="0">
              <a:latin typeface="Arial" panose="020B0604020202020204" pitchFamily="34" charset="0"/>
            </a:endParaRPr>
          </a:p>
          <a:p>
            <a:endParaRPr lang="en-CA" sz="2400" dirty="0">
              <a:latin typeface="Arial" panose="020B0604020202020204" pitchFamily="34" charset="0"/>
            </a:endParaRPr>
          </a:p>
          <a:p>
            <a:pPr marL="0" indent="0">
              <a:buNone/>
            </a:pPr>
            <a:endParaRPr lang="en-CA" sz="2400" dirty="0">
              <a:latin typeface="Arial" panose="020B0604020202020204" pitchFamily="34" charset="0"/>
            </a:endParaRPr>
          </a:p>
          <a:p>
            <a:pPr marL="0" indent="0">
              <a:buNone/>
            </a:pPr>
            <a:endParaRPr lang="en-CA" sz="2400" dirty="0">
              <a:latin typeface="Arial" panose="020B0604020202020204" pitchFamily="34" charset="0"/>
            </a:endParaRPr>
          </a:p>
          <a:p>
            <a:r>
              <a:rPr lang="en-GB" sz="2400" dirty="0">
                <a:latin typeface="Arial" panose="020B0604020202020204" pitchFamily="34" charset="0"/>
              </a:rPr>
              <a:t>Each entry of the 'flights.csv' file corresponds to a flight </a:t>
            </a:r>
          </a:p>
          <a:p>
            <a:r>
              <a:rPr lang="en-GB" sz="2400" dirty="0">
                <a:latin typeface="Arial" panose="020B0604020202020204" pitchFamily="34" charset="0"/>
              </a:rPr>
              <a:t>More than 5,800,000 flights have been recorded in 2015</a:t>
            </a:r>
          </a:p>
          <a:p>
            <a:r>
              <a:rPr lang="en-GB" sz="2400" dirty="0">
                <a:latin typeface="Arial" panose="020B0604020202020204" pitchFamily="34" charset="0"/>
              </a:rPr>
              <a:t>Each flight described according to 31 variables</a:t>
            </a:r>
          </a:p>
          <a:p>
            <a:r>
              <a:rPr lang="en-GB" sz="2400" dirty="0">
                <a:latin typeface="Arial" panose="020B0604020202020204" pitchFamily="34" charset="0"/>
              </a:rPr>
              <a:t>No missing values after filtering out ‘Cancelled’ and ‘Diverted’ flights</a:t>
            </a:r>
          </a:p>
          <a:p>
            <a:r>
              <a:rPr lang="en-CA" sz="2400" dirty="0">
                <a:latin typeface="Arial" panose="020B0604020202020204" pitchFamily="34" charset="0"/>
              </a:rPr>
              <a:t>Join flights and airlines data</a:t>
            </a:r>
          </a:p>
          <a:p>
            <a:r>
              <a:rPr lang="en-CA" sz="2400" dirty="0">
                <a:latin typeface="Arial" panose="020B0604020202020204" pitchFamily="34" charset="0"/>
              </a:rPr>
              <a:t>Airports dataset not used for this project </a:t>
            </a:r>
            <a:endParaRPr lang="en-CA" dirty="0"/>
          </a:p>
          <a:p>
            <a:endParaRPr lang="en-CA" dirty="0"/>
          </a:p>
        </p:txBody>
      </p:sp>
      <p:graphicFrame>
        <p:nvGraphicFramePr>
          <p:cNvPr id="5" name="Table 4">
            <a:extLst>
              <a:ext uri="{FF2B5EF4-FFF2-40B4-BE49-F238E27FC236}">
                <a16:creationId xmlns:a16="http://schemas.microsoft.com/office/drawing/2014/main" id="{E77C8B34-2512-43B7-8AC7-39AD69923E47}"/>
              </a:ext>
            </a:extLst>
          </p:cNvPr>
          <p:cNvGraphicFramePr>
            <a:graphicFrameLocks noGrp="1"/>
          </p:cNvGraphicFramePr>
          <p:nvPr>
            <p:extLst>
              <p:ext uri="{D42A27DB-BD31-4B8C-83A1-F6EECF244321}">
                <p14:modId xmlns:p14="http://schemas.microsoft.com/office/powerpoint/2010/main" val="566748378"/>
              </p:ext>
            </p:extLst>
          </p:nvPr>
        </p:nvGraphicFramePr>
        <p:xfrm>
          <a:off x="2324100" y="1638300"/>
          <a:ext cx="5295900" cy="1981200"/>
        </p:xfrm>
        <a:graphic>
          <a:graphicData uri="http://schemas.openxmlformats.org/drawingml/2006/table">
            <a:tbl>
              <a:tblPr firstRow="1" bandRow="1">
                <a:tableStyleId>{E8B1032C-EA38-4F05-BA0D-38AFFFC7BED3}</a:tableStyleId>
              </a:tblPr>
              <a:tblGrid>
                <a:gridCol w="2647950">
                  <a:extLst>
                    <a:ext uri="{9D8B030D-6E8A-4147-A177-3AD203B41FA5}">
                      <a16:colId xmlns:a16="http://schemas.microsoft.com/office/drawing/2014/main" val="2600836571"/>
                    </a:ext>
                  </a:extLst>
                </a:gridCol>
                <a:gridCol w="2647950">
                  <a:extLst>
                    <a:ext uri="{9D8B030D-6E8A-4147-A177-3AD203B41FA5}">
                      <a16:colId xmlns:a16="http://schemas.microsoft.com/office/drawing/2014/main" val="2411141416"/>
                    </a:ext>
                  </a:extLst>
                </a:gridCol>
              </a:tblGrid>
              <a:tr h="495300">
                <a:tc>
                  <a:txBody>
                    <a:bodyPr/>
                    <a:lstStyle/>
                    <a:p>
                      <a:r>
                        <a:rPr lang="en-CA" sz="2000" dirty="0"/>
                        <a:t>Files</a:t>
                      </a:r>
                    </a:p>
                  </a:txBody>
                  <a:tcPr/>
                </a:tc>
                <a:tc>
                  <a:txBody>
                    <a:bodyPr/>
                    <a:lstStyle/>
                    <a:p>
                      <a:r>
                        <a:rPr lang="en-CA" sz="2000" dirty="0"/>
                        <a:t>Shape</a:t>
                      </a:r>
                    </a:p>
                  </a:txBody>
                  <a:tcPr/>
                </a:tc>
                <a:extLst>
                  <a:ext uri="{0D108BD9-81ED-4DB2-BD59-A6C34878D82A}">
                    <a16:rowId xmlns:a16="http://schemas.microsoft.com/office/drawing/2014/main" val="460504257"/>
                  </a:ext>
                </a:extLst>
              </a:tr>
              <a:tr h="495300">
                <a:tc>
                  <a:txBody>
                    <a:bodyPr/>
                    <a:lstStyle/>
                    <a:p>
                      <a:r>
                        <a:rPr lang="en-CA" sz="2000" dirty="0"/>
                        <a:t>flights.csv</a:t>
                      </a:r>
                    </a:p>
                  </a:txBody>
                  <a:tcPr/>
                </a:tc>
                <a:tc>
                  <a:txBody>
                    <a:bodyPr/>
                    <a:lstStyle/>
                    <a:p>
                      <a:r>
                        <a:rPr lang="en-CA" sz="2000" dirty="0"/>
                        <a:t>(5819079, 31)</a:t>
                      </a:r>
                    </a:p>
                  </a:txBody>
                  <a:tcPr/>
                </a:tc>
                <a:extLst>
                  <a:ext uri="{0D108BD9-81ED-4DB2-BD59-A6C34878D82A}">
                    <a16:rowId xmlns:a16="http://schemas.microsoft.com/office/drawing/2014/main" val="859775089"/>
                  </a:ext>
                </a:extLst>
              </a:tr>
              <a:tr h="495300">
                <a:tc>
                  <a:txBody>
                    <a:bodyPr/>
                    <a:lstStyle/>
                    <a:p>
                      <a:r>
                        <a:rPr lang="en-CA" sz="2000" dirty="0"/>
                        <a:t>airlines.csv</a:t>
                      </a:r>
                    </a:p>
                  </a:txBody>
                  <a:tcPr/>
                </a:tc>
                <a:tc>
                  <a:txBody>
                    <a:bodyPr/>
                    <a:lstStyle/>
                    <a:p>
                      <a:r>
                        <a:rPr lang="en-CA" sz="2000" dirty="0"/>
                        <a:t>(14, 2)</a:t>
                      </a:r>
                    </a:p>
                  </a:txBody>
                  <a:tcPr/>
                </a:tc>
                <a:extLst>
                  <a:ext uri="{0D108BD9-81ED-4DB2-BD59-A6C34878D82A}">
                    <a16:rowId xmlns:a16="http://schemas.microsoft.com/office/drawing/2014/main" val="1992126186"/>
                  </a:ext>
                </a:extLst>
              </a:tr>
              <a:tr h="495300">
                <a:tc>
                  <a:txBody>
                    <a:bodyPr/>
                    <a:lstStyle/>
                    <a:p>
                      <a:r>
                        <a:rPr lang="en-CA" sz="2000" dirty="0"/>
                        <a:t>airports.csv</a:t>
                      </a:r>
                    </a:p>
                  </a:txBody>
                  <a:tcPr/>
                </a:tc>
                <a:tc>
                  <a:txBody>
                    <a:bodyPr/>
                    <a:lstStyle/>
                    <a:p>
                      <a:r>
                        <a:rPr lang="en-CA" sz="2000" dirty="0"/>
                        <a:t>(322, 7)</a:t>
                      </a:r>
                    </a:p>
                  </a:txBody>
                  <a:tcPr/>
                </a:tc>
                <a:extLst>
                  <a:ext uri="{0D108BD9-81ED-4DB2-BD59-A6C34878D82A}">
                    <a16:rowId xmlns:a16="http://schemas.microsoft.com/office/drawing/2014/main" val="3368150226"/>
                  </a:ext>
                </a:extLst>
              </a:tr>
            </a:tbl>
          </a:graphicData>
        </a:graphic>
      </p:graphicFrame>
    </p:spTree>
    <p:extLst>
      <p:ext uri="{BB962C8B-B14F-4D97-AF65-F5344CB8AC3E}">
        <p14:creationId xmlns:p14="http://schemas.microsoft.com/office/powerpoint/2010/main" val="10661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C126-809C-44BF-8F94-1B22763CEF72}"/>
              </a:ext>
            </a:extLst>
          </p:cNvPr>
          <p:cNvSpPr>
            <a:spLocks noGrp="1"/>
          </p:cNvSpPr>
          <p:nvPr>
            <p:ph type="title"/>
          </p:nvPr>
        </p:nvSpPr>
        <p:spPr>
          <a:xfrm>
            <a:off x="95383" y="-225616"/>
            <a:ext cx="10515600" cy="1325563"/>
          </a:xfrm>
        </p:spPr>
        <p:txBody>
          <a:bodyPr/>
          <a:lstStyle/>
          <a:p>
            <a:r>
              <a:rPr lang="en-US" b="1" dirty="0"/>
              <a:t>Data</a:t>
            </a:r>
            <a:r>
              <a:rPr lang="en-US" dirty="0"/>
              <a:t> </a:t>
            </a:r>
            <a:r>
              <a:rPr lang="en-US" b="1" dirty="0"/>
              <a:t>pipeline</a:t>
            </a:r>
          </a:p>
        </p:txBody>
      </p:sp>
      <p:pic>
        <p:nvPicPr>
          <p:cNvPr id="5" name="Picture 4" descr="A screenshot of a cell phone&#10;&#10;Description automatically generated">
            <a:extLst>
              <a:ext uri="{FF2B5EF4-FFF2-40B4-BE49-F238E27FC236}">
                <a16:creationId xmlns:a16="http://schemas.microsoft.com/office/drawing/2014/main" id="{511AD347-7DC3-4BE0-BDDB-3B7A37532219}"/>
              </a:ext>
            </a:extLst>
          </p:cNvPr>
          <p:cNvPicPr>
            <a:picLocks noChangeAspect="1"/>
          </p:cNvPicPr>
          <p:nvPr/>
        </p:nvPicPr>
        <p:blipFill rotWithShape="1">
          <a:blip r:embed="rId2">
            <a:extLst>
              <a:ext uri="{28A0092B-C50C-407E-A947-70E740481C1C}">
                <a14:useLocalDpi xmlns:a14="http://schemas.microsoft.com/office/drawing/2010/main" val="0"/>
              </a:ext>
            </a:extLst>
          </a:blip>
          <a:srcRect l="14819" t="40663" r="44635" b="30627"/>
          <a:stretch/>
        </p:blipFill>
        <p:spPr>
          <a:xfrm>
            <a:off x="615467" y="1695345"/>
            <a:ext cx="2463920" cy="981739"/>
          </a:xfrm>
          <a:prstGeom prst="rect">
            <a:avLst/>
          </a:prstGeom>
        </p:spPr>
      </p:pic>
      <p:sp>
        <p:nvSpPr>
          <p:cNvPr id="6" name="Rectangle 5">
            <a:extLst>
              <a:ext uri="{FF2B5EF4-FFF2-40B4-BE49-F238E27FC236}">
                <a16:creationId xmlns:a16="http://schemas.microsoft.com/office/drawing/2014/main" id="{D7114838-4784-484C-8F4E-0E640D6DEDC4}"/>
              </a:ext>
            </a:extLst>
          </p:cNvPr>
          <p:cNvSpPr/>
          <p:nvPr/>
        </p:nvSpPr>
        <p:spPr>
          <a:xfrm>
            <a:off x="5477398" y="127963"/>
            <a:ext cx="339671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F46B64F7-A0F6-4BB5-B802-4A942AD8C25C}"/>
              </a:ext>
            </a:extLst>
          </p:cNvPr>
          <p:cNvSpPr/>
          <p:nvPr/>
        </p:nvSpPr>
        <p:spPr>
          <a:xfrm>
            <a:off x="3565253" y="1778447"/>
            <a:ext cx="3224212" cy="28575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the data</a:t>
            </a:r>
          </a:p>
        </p:txBody>
      </p:sp>
      <p:sp>
        <p:nvSpPr>
          <p:cNvPr id="8" name="Rectangle 7">
            <a:extLst>
              <a:ext uri="{FF2B5EF4-FFF2-40B4-BE49-F238E27FC236}">
                <a16:creationId xmlns:a16="http://schemas.microsoft.com/office/drawing/2014/main" id="{C3B33F74-F4A8-43BC-8E20-078AB7254EA3}"/>
              </a:ext>
            </a:extLst>
          </p:cNvPr>
          <p:cNvSpPr/>
          <p:nvPr/>
        </p:nvSpPr>
        <p:spPr>
          <a:xfrm>
            <a:off x="4077222" y="1302312"/>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sp>
        <p:nvSpPr>
          <p:cNvPr id="9" name="Rectangle 8">
            <a:extLst>
              <a:ext uri="{FF2B5EF4-FFF2-40B4-BE49-F238E27FC236}">
                <a16:creationId xmlns:a16="http://schemas.microsoft.com/office/drawing/2014/main" id="{52DB5AE4-4744-45CE-9F92-7796C2CCF322}"/>
              </a:ext>
            </a:extLst>
          </p:cNvPr>
          <p:cNvSpPr/>
          <p:nvPr/>
        </p:nvSpPr>
        <p:spPr>
          <a:xfrm>
            <a:off x="7973472" y="1302312"/>
            <a:ext cx="2276475" cy="295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0" name="Rectangle 9">
            <a:extLst>
              <a:ext uri="{FF2B5EF4-FFF2-40B4-BE49-F238E27FC236}">
                <a16:creationId xmlns:a16="http://schemas.microsoft.com/office/drawing/2014/main" id="{208029EF-6A23-479B-A22B-4BB902D76C6F}"/>
              </a:ext>
            </a:extLst>
          </p:cNvPr>
          <p:cNvSpPr/>
          <p:nvPr/>
        </p:nvSpPr>
        <p:spPr>
          <a:xfrm>
            <a:off x="3589870" y="2768665"/>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sp>
        <p:nvSpPr>
          <p:cNvPr id="11" name="Rectangle 10">
            <a:extLst>
              <a:ext uri="{FF2B5EF4-FFF2-40B4-BE49-F238E27FC236}">
                <a16:creationId xmlns:a16="http://schemas.microsoft.com/office/drawing/2014/main" id="{8ABE3293-A0C8-42F4-86B3-97BB953BD395}"/>
              </a:ext>
            </a:extLst>
          </p:cNvPr>
          <p:cNvSpPr/>
          <p:nvPr/>
        </p:nvSpPr>
        <p:spPr>
          <a:xfrm>
            <a:off x="5477398" y="2755241"/>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Numerical</a:t>
            </a:r>
          </a:p>
        </p:txBody>
      </p:sp>
      <p:sp>
        <p:nvSpPr>
          <p:cNvPr id="13" name="TextBox 12">
            <a:extLst>
              <a:ext uri="{FF2B5EF4-FFF2-40B4-BE49-F238E27FC236}">
                <a16:creationId xmlns:a16="http://schemas.microsoft.com/office/drawing/2014/main" id="{66D37A25-ACC0-4FFF-9069-599E05FA1BD2}"/>
              </a:ext>
            </a:extLst>
          </p:cNvPr>
          <p:cNvSpPr txBox="1"/>
          <p:nvPr/>
        </p:nvSpPr>
        <p:spPr>
          <a:xfrm>
            <a:off x="3842585" y="2204772"/>
            <a:ext cx="2596315" cy="307777"/>
          </a:xfrm>
          <a:prstGeom prst="rect">
            <a:avLst/>
          </a:prstGeom>
          <a:noFill/>
          <a:ln w="38100">
            <a:solidFill>
              <a:schemeClr val="bg1">
                <a:lumMod val="65000"/>
              </a:schemeClr>
            </a:solidFill>
          </a:ln>
        </p:spPr>
        <p:txBody>
          <a:bodyPr wrap="square" rtlCol="0">
            <a:spAutoFit/>
          </a:bodyPr>
          <a:lstStyle/>
          <a:p>
            <a:r>
              <a:rPr lang="en-US" sz="1400" dirty="0"/>
              <a:t>Drop label column from train set</a:t>
            </a:r>
          </a:p>
        </p:txBody>
      </p:sp>
      <p:sp>
        <p:nvSpPr>
          <p:cNvPr id="14" name="TextBox 13">
            <a:extLst>
              <a:ext uri="{FF2B5EF4-FFF2-40B4-BE49-F238E27FC236}">
                <a16:creationId xmlns:a16="http://schemas.microsoft.com/office/drawing/2014/main" id="{50FC8886-8A50-44E8-BEBD-9E5AB722175F}"/>
              </a:ext>
            </a:extLst>
          </p:cNvPr>
          <p:cNvSpPr txBox="1"/>
          <p:nvPr/>
        </p:nvSpPr>
        <p:spPr>
          <a:xfrm>
            <a:off x="939668" y="1302312"/>
            <a:ext cx="1845568" cy="369332"/>
          </a:xfrm>
          <a:prstGeom prst="rect">
            <a:avLst/>
          </a:prstGeom>
          <a:noFill/>
        </p:spPr>
        <p:txBody>
          <a:bodyPr wrap="square" rtlCol="0">
            <a:spAutoFit/>
          </a:bodyPr>
          <a:lstStyle/>
          <a:p>
            <a:r>
              <a:rPr lang="en-US" dirty="0"/>
              <a:t>Data pipeline</a:t>
            </a:r>
          </a:p>
        </p:txBody>
      </p:sp>
      <p:sp>
        <p:nvSpPr>
          <p:cNvPr id="15" name="Rectangle 14">
            <a:extLst>
              <a:ext uri="{FF2B5EF4-FFF2-40B4-BE49-F238E27FC236}">
                <a16:creationId xmlns:a16="http://schemas.microsoft.com/office/drawing/2014/main" id="{FC02CA0D-3B7B-4F83-BC3F-26EE1CDFE125}"/>
              </a:ext>
            </a:extLst>
          </p:cNvPr>
          <p:cNvSpPr/>
          <p:nvPr/>
        </p:nvSpPr>
        <p:spPr>
          <a:xfrm>
            <a:off x="3948420" y="3331308"/>
            <a:ext cx="2628284" cy="307777"/>
          </a:xfrm>
          <a:prstGeom prst="rect">
            <a:avLst/>
          </a:prstGeom>
          <a:noFill/>
          <a:ln w="38100">
            <a:solidFill>
              <a:schemeClr val="bg1">
                <a:lumMod val="65000"/>
              </a:schemeClr>
            </a:solidFill>
          </a:ln>
        </p:spPr>
        <p:txBody>
          <a:bodyPr wrap="square" rtlCol="0">
            <a:spAutoFit/>
          </a:bodyPr>
          <a:lstStyle/>
          <a:p>
            <a:r>
              <a:rPr lang="en-US" sz="1400" dirty="0"/>
              <a:t>Combining the pipelines together</a:t>
            </a:r>
          </a:p>
        </p:txBody>
      </p:sp>
      <p:sp>
        <p:nvSpPr>
          <p:cNvPr id="16" name="Rectangle: Rounded Corners 15">
            <a:extLst>
              <a:ext uri="{FF2B5EF4-FFF2-40B4-BE49-F238E27FC236}">
                <a16:creationId xmlns:a16="http://schemas.microsoft.com/office/drawing/2014/main" id="{317D01C4-3402-4A11-8C77-DB7DAA315D41}"/>
              </a:ext>
            </a:extLst>
          </p:cNvPr>
          <p:cNvSpPr/>
          <p:nvPr/>
        </p:nvSpPr>
        <p:spPr>
          <a:xfrm>
            <a:off x="3629478" y="4171255"/>
            <a:ext cx="907533" cy="499118"/>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model</a:t>
            </a:r>
          </a:p>
        </p:txBody>
      </p:sp>
      <p:sp>
        <p:nvSpPr>
          <p:cNvPr id="19" name="Rectangle: Rounded Corners 18">
            <a:extLst>
              <a:ext uri="{FF2B5EF4-FFF2-40B4-BE49-F238E27FC236}">
                <a16:creationId xmlns:a16="http://schemas.microsoft.com/office/drawing/2014/main" id="{567922A1-8E1B-43FD-BD11-F2B9C77AE3DC}"/>
              </a:ext>
            </a:extLst>
          </p:cNvPr>
          <p:cNvSpPr/>
          <p:nvPr/>
        </p:nvSpPr>
        <p:spPr>
          <a:xfrm>
            <a:off x="5823730" y="4139468"/>
            <a:ext cx="907533" cy="499118"/>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model</a:t>
            </a:r>
          </a:p>
        </p:txBody>
      </p:sp>
      <p:sp>
        <p:nvSpPr>
          <p:cNvPr id="21" name="Rectangle: Rounded Corners 20">
            <a:extLst>
              <a:ext uri="{FF2B5EF4-FFF2-40B4-BE49-F238E27FC236}">
                <a16:creationId xmlns:a16="http://schemas.microsoft.com/office/drawing/2014/main" id="{40A615C8-0D95-4666-9BCD-787BCDBD6E61}"/>
              </a:ext>
            </a:extLst>
          </p:cNvPr>
          <p:cNvSpPr/>
          <p:nvPr/>
        </p:nvSpPr>
        <p:spPr>
          <a:xfrm>
            <a:off x="3327108" y="4930816"/>
            <a:ext cx="1518236" cy="61509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Fit(</a:t>
            </a:r>
            <a:r>
              <a:rPr lang="en-US" sz="1100" dirty="0" err="1"/>
              <a:t>X_train</a:t>
            </a:r>
            <a:r>
              <a:rPr lang="en-US" sz="1100" dirty="0"/>
              <a:t>, </a:t>
            </a:r>
            <a:r>
              <a:rPr lang="en-US" sz="1100" dirty="0" err="1"/>
              <a:t>y_train</a:t>
            </a:r>
            <a:r>
              <a:rPr lang="en-US" sz="1600" dirty="0"/>
              <a:t>)</a:t>
            </a:r>
          </a:p>
        </p:txBody>
      </p:sp>
      <p:sp>
        <p:nvSpPr>
          <p:cNvPr id="22" name="Rectangle: Rounded Corners 21">
            <a:extLst>
              <a:ext uri="{FF2B5EF4-FFF2-40B4-BE49-F238E27FC236}">
                <a16:creationId xmlns:a16="http://schemas.microsoft.com/office/drawing/2014/main" id="{9A692657-75BE-4019-B5CC-5C35842FFC82}"/>
              </a:ext>
            </a:extLst>
          </p:cNvPr>
          <p:cNvSpPr/>
          <p:nvPr/>
        </p:nvSpPr>
        <p:spPr>
          <a:xfrm>
            <a:off x="5518378" y="4942759"/>
            <a:ext cx="1518236" cy="61509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Fit(</a:t>
            </a:r>
            <a:r>
              <a:rPr lang="en-US" sz="1100" dirty="0" err="1"/>
              <a:t>X_train</a:t>
            </a:r>
            <a:r>
              <a:rPr lang="en-US" sz="1100" dirty="0"/>
              <a:t>, </a:t>
            </a:r>
            <a:r>
              <a:rPr lang="en-US" sz="1100" dirty="0" err="1"/>
              <a:t>y_train</a:t>
            </a:r>
            <a:r>
              <a:rPr lang="en-US" sz="1600" dirty="0"/>
              <a:t>)</a:t>
            </a:r>
          </a:p>
        </p:txBody>
      </p:sp>
      <p:grpSp>
        <p:nvGrpSpPr>
          <p:cNvPr id="23" name="Group 22">
            <a:extLst>
              <a:ext uri="{FF2B5EF4-FFF2-40B4-BE49-F238E27FC236}">
                <a16:creationId xmlns:a16="http://schemas.microsoft.com/office/drawing/2014/main" id="{34AA83CD-92C9-4BFF-8024-D9661F75F001}"/>
              </a:ext>
            </a:extLst>
          </p:cNvPr>
          <p:cNvGrpSpPr/>
          <p:nvPr/>
        </p:nvGrpSpPr>
        <p:grpSpPr>
          <a:xfrm rot="5400000">
            <a:off x="5184141" y="4447409"/>
            <a:ext cx="69170" cy="268912"/>
            <a:chOff x="5641674" y="2735956"/>
            <a:chExt cx="69170" cy="268912"/>
          </a:xfrm>
        </p:grpSpPr>
        <p:sp>
          <p:nvSpPr>
            <p:cNvPr id="24" name="Oval 23">
              <a:extLst>
                <a:ext uri="{FF2B5EF4-FFF2-40B4-BE49-F238E27FC236}">
                  <a16:creationId xmlns:a16="http://schemas.microsoft.com/office/drawing/2014/main" id="{DCE0DAB9-80EB-427F-8759-BCA4276B29C3}"/>
                </a:ext>
              </a:extLst>
            </p:cNvPr>
            <p:cNvSpPr/>
            <p:nvPr/>
          </p:nvSpPr>
          <p:spPr>
            <a:xfrm>
              <a:off x="5641674" y="2735956"/>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F6D36B-7177-4388-9050-3C5B4E9B8069}"/>
                </a:ext>
              </a:extLst>
            </p:cNvPr>
            <p:cNvSpPr/>
            <p:nvPr/>
          </p:nvSpPr>
          <p:spPr>
            <a:xfrm>
              <a:off x="5641675" y="2938846"/>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5963251-6B95-48F5-8690-86DCF54ECDF4}"/>
                </a:ext>
              </a:extLst>
            </p:cNvPr>
            <p:cNvSpPr/>
            <p:nvPr/>
          </p:nvSpPr>
          <p:spPr>
            <a:xfrm>
              <a:off x="5641675" y="2838091"/>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A18DB599-983F-4975-91C2-553A250EC56F}"/>
              </a:ext>
            </a:extLst>
          </p:cNvPr>
          <p:cNvSpPr/>
          <p:nvPr/>
        </p:nvSpPr>
        <p:spPr>
          <a:xfrm>
            <a:off x="2895600" y="1684008"/>
            <a:ext cx="4733925" cy="417659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378C69-7582-48AB-A1F7-81F9822E2E62}"/>
              </a:ext>
            </a:extLst>
          </p:cNvPr>
          <p:cNvSpPr/>
          <p:nvPr/>
        </p:nvSpPr>
        <p:spPr>
          <a:xfrm>
            <a:off x="3343275" y="2140397"/>
            <a:ext cx="3915822" cy="1621533"/>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5C9B95D7-2B5A-423A-8EFE-C3C041EBB860}"/>
              </a:ext>
            </a:extLst>
          </p:cNvPr>
          <p:cNvSpPr/>
          <p:nvPr/>
        </p:nvSpPr>
        <p:spPr>
          <a:xfrm rot="16200000">
            <a:off x="5084271" y="2104428"/>
            <a:ext cx="100755" cy="10589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C6AC2A14-73D6-4DE3-821E-EB3C90B3A0E3}"/>
              </a:ext>
            </a:extLst>
          </p:cNvPr>
          <p:cNvSpPr/>
          <p:nvPr/>
        </p:nvSpPr>
        <p:spPr>
          <a:xfrm rot="5400000">
            <a:off x="5077497" y="2657040"/>
            <a:ext cx="100755" cy="10589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739623E0-DD3E-45EB-83C7-133CF9189FFB}"/>
              </a:ext>
            </a:extLst>
          </p:cNvPr>
          <p:cNvSpPr/>
          <p:nvPr/>
        </p:nvSpPr>
        <p:spPr>
          <a:xfrm rot="16200000">
            <a:off x="5057592" y="3197747"/>
            <a:ext cx="159614" cy="1518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BC871610-9E02-47DB-A6C9-9D1F6DCDC3E0}"/>
              </a:ext>
            </a:extLst>
          </p:cNvPr>
          <p:cNvSpPr/>
          <p:nvPr/>
        </p:nvSpPr>
        <p:spPr>
          <a:xfrm rot="16200000">
            <a:off x="7054256" y="-316355"/>
            <a:ext cx="170505" cy="28765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D2F0BA9-511B-4352-A99E-D93D7909D836}"/>
              </a:ext>
            </a:extLst>
          </p:cNvPr>
          <p:cNvCxnSpPr>
            <a:cxnSpLocks/>
          </p:cNvCxnSpPr>
          <p:nvPr/>
        </p:nvCxnSpPr>
        <p:spPr>
          <a:xfrm flipH="1">
            <a:off x="7306361" y="5311274"/>
            <a:ext cx="18190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548D64-9220-4C28-85F1-E3E5FA30EB57}"/>
              </a:ext>
            </a:extLst>
          </p:cNvPr>
          <p:cNvCxnSpPr>
            <a:cxnSpLocks/>
          </p:cNvCxnSpPr>
          <p:nvPr/>
        </p:nvCxnSpPr>
        <p:spPr>
          <a:xfrm flipH="1">
            <a:off x="9137878" y="1658556"/>
            <a:ext cx="1" cy="36527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47EABF0-C67E-4E77-943E-17A3742E025C}"/>
              </a:ext>
            </a:extLst>
          </p:cNvPr>
          <p:cNvPicPr>
            <a:picLocks noChangeAspect="1"/>
          </p:cNvPicPr>
          <p:nvPr/>
        </p:nvPicPr>
        <p:blipFill>
          <a:blip r:embed="rId3"/>
          <a:stretch>
            <a:fillRect/>
          </a:stretch>
        </p:blipFill>
        <p:spPr>
          <a:xfrm>
            <a:off x="9630939" y="5185030"/>
            <a:ext cx="2532619" cy="1672970"/>
          </a:xfrm>
          <a:prstGeom prst="rect">
            <a:avLst/>
          </a:prstGeom>
        </p:spPr>
      </p:pic>
      <p:pic>
        <p:nvPicPr>
          <p:cNvPr id="48" name="Content Placeholder 3">
            <a:extLst>
              <a:ext uri="{FF2B5EF4-FFF2-40B4-BE49-F238E27FC236}">
                <a16:creationId xmlns:a16="http://schemas.microsoft.com/office/drawing/2014/main" id="{1B9DF0DA-C44D-4678-9D34-3FF742BD724A}"/>
              </a:ext>
            </a:extLst>
          </p:cNvPr>
          <p:cNvPicPr>
            <a:picLocks noChangeAspect="1"/>
          </p:cNvPicPr>
          <p:nvPr/>
        </p:nvPicPr>
        <p:blipFill rotWithShape="1">
          <a:blip r:embed="rId4"/>
          <a:srcRect l="6692" t="19306"/>
          <a:stretch/>
        </p:blipFill>
        <p:spPr>
          <a:xfrm>
            <a:off x="7541328" y="5869264"/>
            <a:ext cx="2238788" cy="822494"/>
          </a:xfrm>
          <a:prstGeom prst="rect">
            <a:avLst/>
          </a:prstGeom>
        </p:spPr>
      </p:pic>
      <p:sp>
        <p:nvSpPr>
          <p:cNvPr id="49" name="Rectangle: Rounded Corners 48">
            <a:extLst>
              <a:ext uri="{FF2B5EF4-FFF2-40B4-BE49-F238E27FC236}">
                <a16:creationId xmlns:a16="http://schemas.microsoft.com/office/drawing/2014/main" id="{CEBBBF1D-E60A-4157-9E4C-BE01D74BA512}"/>
              </a:ext>
            </a:extLst>
          </p:cNvPr>
          <p:cNvSpPr/>
          <p:nvPr/>
        </p:nvSpPr>
        <p:spPr>
          <a:xfrm>
            <a:off x="7992974" y="2726643"/>
            <a:ext cx="2436891" cy="1325560"/>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FA1B871-8C9F-4490-9C71-543CB28F52F8}"/>
              </a:ext>
            </a:extLst>
          </p:cNvPr>
          <p:cNvSpPr/>
          <p:nvPr/>
        </p:nvSpPr>
        <p:spPr>
          <a:xfrm>
            <a:off x="3922262" y="6258209"/>
            <a:ext cx="2586393" cy="307777"/>
          </a:xfrm>
          <a:prstGeom prst="rect">
            <a:avLst/>
          </a:prstGeom>
          <a:noFill/>
          <a:ln w="38100">
            <a:solidFill>
              <a:schemeClr val="accent2"/>
            </a:solidFill>
          </a:ln>
        </p:spPr>
        <p:txBody>
          <a:bodyPr wrap="square" rtlCol="0">
            <a:spAutoFit/>
          </a:bodyPr>
          <a:lstStyle/>
          <a:p>
            <a:pPr algn="ctr"/>
            <a:r>
              <a:rPr lang="en-US" sz="1400" dirty="0">
                <a:solidFill>
                  <a:schemeClr val="tx1"/>
                </a:solidFill>
              </a:rPr>
              <a:t>Compare models</a:t>
            </a:r>
          </a:p>
        </p:txBody>
      </p:sp>
      <p:sp>
        <p:nvSpPr>
          <p:cNvPr id="51" name="Rectangle 50">
            <a:extLst>
              <a:ext uri="{FF2B5EF4-FFF2-40B4-BE49-F238E27FC236}">
                <a16:creationId xmlns:a16="http://schemas.microsoft.com/office/drawing/2014/main" id="{614F36F8-C83D-41E7-8DFF-D509220E67AF}"/>
              </a:ext>
            </a:extLst>
          </p:cNvPr>
          <p:cNvSpPr/>
          <p:nvPr/>
        </p:nvSpPr>
        <p:spPr>
          <a:xfrm>
            <a:off x="11182792" y="5008060"/>
            <a:ext cx="1028248" cy="47997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ROC</a:t>
            </a:r>
          </a:p>
        </p:txBody>
      </p:sp>
      <p:sp>
        <p:nvSpPr>
          <p:cNvPr id="52" name="Rectangle 51">
            <a:extLst>
              <a:ext uri="{FF2B5EF4-FFF2-40B4-BE49-F238E27FC236}">
                <a16:creationId xmlns:a16="http://schemas.microsoft.com/office/drawing/2014/main" id="{DB181DFE-3233-4F3F-B3DE-88EFA146BB71}"/>
              </a:ext>
            </a:extLst>
          </p:cNvPr>
          <p:cNvSpPr/>
          <p:nvPr/>
        </p:nvSpPr>
        <p:spPr>
          <a:xfrm>
            <a:off x="7073047" y="5629271"/>
            <a:ext cx="1851221" cy="47998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Confusion matrix</a:t>
            </a:r>
          </a:p>
        </p:txBody>
      </p:sp>
      <p:cxnSp>
        <p:nvCxnSpPr>
          <p:cNvPr id="54" name="Straight Arrow Connector 53">
            <a:extLst>
              <a:ext uri="{FF2B5EF4-FFF2-40B4-BE49-F238E27FC236}">
                <a16:creationId xmlns:a16="http://schemas.microsoft.com/office/drawing/2014/main" id="{47254DC9-B6FD-4B0C-B233-92CEBACA74BA}"/>
              </a:ext>
            </a:extLst>
          </p:cNvPr>
          <p:cNvCxnSpPr>
            <a:cxnSpLocks/>
            <a:stCxn id="16" idx="2"/>
            <a:endCxn id="21" idx="0"/>
          </p:cNvCxnSpPr>
          <p:nvPr/>
        </p:nvCxnSpPr>
        <p:spPr>
          <a:xfrm>
            <a:off x="4083245" y="4670373"/>
            <a:ext cx="2981" cy="260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5CD29C-C1F2-4DC7-9C56-4323797843C0}"/>
              </a:ext>
            </a:extLst>
          </p:cNvPr>
          <p:cNvCxnSpPr>
            <a:stCxn id="19" idx="2"/>
            <a:endCxn id="22" idx="0"/>
          </p:cNvCxnSpPr>
          <p:nvPr/>
        </p:nvCxnSpPr>
        <p:spPr>
          <a:xfrm flipH="1">
            <a:off x="6277496" y="4638586"/>
            <a:ext cx="1" cy="30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111E2F2-E587-4F1C-ABDA-BD4610594E06}"/>
              </a:ext>
            </a:extLst>
          </p:cNvPr>
          <p:cNvSpPr/>
          <p:nvPr/>
        </p:nvSpPr>
        <p:spPr>
          <a:xfrm>
            <a:off x="8249236" y="2832115"/>
            <a:ext cx="1851221" cy="4799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Confusion matrix</a:t>
            </a:r>
          </a:p>
        </p:txBody>
      </p:sp>
      <p:sp>
        <p:nvSpPr>
          <p:cNvPr id="46" name="Rectangle 45">
            <a:extLst>
              <a:ext uri="{FF2B5EF4-FFF2-40B4-BE49-F238E27FC236}">
                <a16:creationId xmlns:a16="http://schemas.microsoft.com/office/drawing/2014/main" id="{8C5FB868-78D7-4B8E-BF22-A77B1C118BE1}"/>
              </a:ext>
            </a:extLst>
          </p:cNvPr>
          <p:cNvSpPr/>
          <p:nvPr/>
        </p:nvSpPr>
        <p:spPr>
          <a:xfrm>
            <a:off x="8660722" y="3452949"/>
            <a:ext cx="1028248" cy="4799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ROC</a:t>
            </a:r>
          </a:p>
        </p:txBody>
      </p:sp>
      <p:pic>
        <p:nvPicPr>
          <p:cNvPr id="61" name="Picture 60">
            <a:extLst>
              <a:ext uri="{FF2B5EF4-FFF2-40B4-BE49-F238E27FC236}">
                <a16:creationId xmlns:a16="http://schemas.microsoft.com/office/drawing/2014/main" id="{ADD0CDEC-57AD-4088-9511-59B6D8100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47" y="4420364"/>
            <a:ext cx="2135342" cy="2135342"/>
          </a:xfrm>
          <a:prstGeom prst="rect">
            <a:avLst/>
          </a:prstGeom>
        </p:spPr>
      </p:pic>
      <p:sp>
        <p:nvSpPr>
          <p:cNvPr id="62" name="TextBox 61">
            <a:extLst>
              <a:ext uri="{FF2B5EF4-FFF2-40B4-BE49-F238E27FC236}">
                <a16:creationId xmlns:a16="http://schemas.microsoft.com/office/drawing/2014/main" id="{8BD6CFAE-1CE5-45B1-8023-5B8EFFDB6508}"/>
              </a:ext>
            </a:extLst>
          </p:cNvPr>
          <p:cNvSpPr txBox="1"/>
          <p:nvPr/>
        </p:nvSpPr>
        <p:spPr>
          <a:xfrm>
            <a:off x="7306361" y="595452"/>
            <a:ext cx="714375" cy="307777"/>
          </a:xfrm>
          <a:prstGeom prst="rect">
            <a:avLst/>
          </a:prstGeom>
          <a:noFill/>
          <a:ln w="38100">
            <a:solidFill>
              <a:srgbClr val="7030A0"/>
            </a:solidFill>
          </a:ln>
        </p:spPr>
        <p:txBody>
          <a:bodyPr wrap="square" rtlCol="0">
            <a:spAutoFit/>
          </a:bodyPr>
          <a:lstStyle/>
          <a:p>
            <a:pPr algn="ctr"/>
            <a:r>
              <a:rPr lang="en-US" sz="1400" dirty="0"/>
              <a:t>Target</a:t>
            </a:r>
          </a:p>
        </p:txBody>
      </p:sp>
      <p:sp>
        <p:nvSpPr>
          <p:cNvPr id="63" name="TextBox 62">
            <a:extLst>
              <a:ext uri="{FF2B5EF4-FFF2-40B4-BE49-F238E27FC236}">
                <a16:creationId xmlns:a16="http://schemas.microsoft.com/office/drawing/2014/main" id="{AADEF4DB-F8EF-4708-8EC6-72171E9CC321}"/>
              </a:ext>
            </a:extLst>
          </p:cNvPr>
          <p:cNvSpPr txBox="1"/>
          <p:nvPr/>
        </p:nvSpPr>
        <p:spPr>
          <a:xfrm>
            <a:off x="6149870" y="605144"/>
            <a:ext cx="853668" cy="307777"/>
          </a:xfrm>
          <a:prstGeom prst="rect">
            <a:avLst/>
          </a:prstGeom>
          <a:noFill/>
          <a:ln w="38100">
            <a:solidFill>
              <a:schemeClr val="bg1">
                <a:lumMod val="65000"/>
              </a:schemeClr>
            </a:solidFill>
          </a:ln>
        </p:spPr>
        <p:txBody>
          <a:bodyPr wrap="square" rtlCol="0">
            <a:spAutoFit/>
          </a:bodyPr>
          <a:lstStyle/>
          <a:p>
            <a:pPr algn="ctr"/>
            <a:r>
              <a:rPr lang="en-US" sz="1400" dirty="0"/>
              <a:t>Features</a:t>
            </a:r>
          </a:p>
        </p:txBody>
      </p:sp>
    </p:spTree>
    <p:extLst>
      <p:ext uri="{BB962C8B-B14F-4D97-AF65-F5344CB8AC3E}">
        <p14:creationId xmlns:p14="http://schemas.microsoft.com/office/powerpoint/2010/main" val="915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92D0-7F8F-421A-BBA3-95D47CE4E624}"/>
              </a:ext>
            </a:extLst>
          </p:cNvPr>
          <p:cNvSpPr>
            <a:spLocks noGrp="1"/>
          </p:cNvSpPr>
          <p:nvPr>
            <p:ph type="title"/>
          </p:nvPr>
        </p:nvSpPr>
        <p:spPr>
          <a:xfrm>
            <a:off x="304800" y="-131764"/>
            <a:ext cx="10306050" cy="1329362"/>
          </a:xfrm>
        </p:spPr>
        <p:txBody>
          <a:bodyPr/>
          <a:lstStyle/>
          <a:p>
            <a:r>
              <a:rPr lang="en-US" b="1" dirty="0"/>
              <a:t>Final Features and The Target</a:t>
            </a:r>
          </a:p>
        </p:txBody>
      </p:sp>
      <p:sp>
        <p:nvSpPr>
          <p:cNvPr id="4" name="Rectangle 1">
            <a:extLst>
              <a:ext uri="{FF2B5EF4-FFF2-40B4-BE49-F238E27FC236}">
                <a16:creationId xmlns:a16="http://schemas.microsoft.com/office/drawing/2014/main" id="{8E06B64D-63CB-48C5-B294-C4AF4C07469E}"/>
              </a:ext>
            </a:extLst>
          </p:cNvPr>
          <p:cNvSpPr>
            <a:spLocks noGrp="1" noChangeArrowheads="1"/>
          </p:cNvSpPr>
          <p:nvPr>
            <p:ph idx="1"/>
          </p:nvPr>
        </p:nvSpPr>
        <p:spPr bwMode="auto">
          <a:xfrm>
            <a:off x="579121" y="664992"/>
            <a:ext cx="1067943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Categorical Features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MONTH - Month of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DAY_OF_WEEK - Day of week of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AIRLINE - Airline Identifier map to full airline name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SCHEDULED_ARRIVAL - Planned Arrival Time map into 4 categories: early morning, morning, afternoon, evening</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Numerical Features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DEPARTURE_DELAY - Total Delay on Departure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TAXI_OUT - The time duration elapsed between departure from the origin airport gate and wheels off</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WHEELS_OFF - The time point that the aircraft's wheels leave the ground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SCHEDULED_TIME - Planned time amount needed for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DISTANCE - Distance between two airports</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Target </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ARRIVAL_DELAY = ARRIVAL_TIME-SCHEDULED_ARRIVAL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map to binary </a:t>
            </a:r>
            <a:r>
              <a:rPr lang="en-US" altLang="en-US" sz="1800" dirty="0">
                <a:latin typeface="Arial" panose="020B0604020202020204" pitchFamily="34" charset="0"/>
              </a:rPr>
              <a:t>data </a:t>
            </a:r>
          </a:p>
          <a:p>
            <a:pPr eaLnBrk="0" fontAlgn="base" hangingPunct="0">
              <a:lnSpc>
                <a:spcPct val="100000"/>
              </a:lnSpc>
              <a:spcBef>
                <a:spcPct val="0"/>
              </a:spcBef>
              <a:spcAft>
                <a:spcPct val="0"/>
              </a:spcAft>
            </a:pPr>
            <a:r>
              <a:rPr lang="en-US" altLang="en-US" sz="1800" dirty="0">
                <a:latin typeface="Arial" panose="020B0604020202020204" pitchFamily="34" charset="0"/>
              </a:rPr>
              <a:t>&gt;= 15 min delay = 1</a:t>
            </a:r>
          </a:p>
          <a:p>
            <a:pPr eaLnBrk="0" fontAlgn="base" hangingPunct="0">
              <a:lnSpc>
                <a:spcPct val="100000"/>
              </a:lnSpc>
              <a:spcBef>
                <a:spcPct val="0"/>
              </a:spcBef>
              <a:spcAft>
                <a:spcPct val="0"/>
              </a:spcAft>
            </a:pPr>
            <a:r>
              <a:rPr lang="en-US" altLang="en-US" sz="1800" dirty="0">
                <a:latin typeface="Arial" panose="020B0604020202020204" pitchFamily="34" charset="0"/>
              </a:rPr>
              <a:t> &lt; 15 min delay = 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F6D097D-ED47-4F9D-AEF5-F361265B0EBD}"/>
              </a:ext>
            </a:extLst>
          </p:cNvPr>
          <p:cNvSpPr/>
          <p:nvPr/>
        </p:nvSpPr>
        <p:spPr>
          <a:xfrm>
            <a:off x="455817" y="983698"/>
            <a:ext cx="1381125" cy="285750"/>
          </a:xfrm>
          <a:prstGeom prst="rect">
            <a:avLst/>
          </a:prstGeom>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sp>
        <p:nvSpPr>
          <p:cNvPr id="6" name="Rectangle 5">
            <a:extLst>
              <a:ext uri="{FF2B5EF4-FFF2-40B4-BE49-F238E27FC236}">
                <a16:creationId xmlns:a16="http://schemas.microsoft.com/office/drawing/2014/main" id="{394D23E5-5588-4445-9AB2-15ED8201B277}"/>
              </a:ext>
            </a:extLst>
          </p:cNvPr>
          <p:cNvSpPr/>
          <p:nvPr/>
        </p:nvSpPr>
        <p:spPr>
          <a:xfrm>
            <a:off x="384548" y="2873939"/>
            <a:ext cx="1314973" cy="307776"/>
          </a:xfrm>
          <a:prstGeom prst="rect">
            <a:avLst/>
          </a:prstGeom>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Numerical</a:t>
            </a:r>
          </a:p>
        </p:txBody>
      </p:sp>
      <p:sp>
        <p:nvSpPr>
          <p:cNvPr id="7" name="TextBox 6">
            <a:extLst>
              <a:ext uri="{FF2B5EF4-FFF2-40B4-BE49-F238E27FC236}">
                <a16:creationId xmlns:a16="http://schemas.microsoft.com/office/drawing/2014/main" id="{C06C8E0F-F163-497F-8817-AEC02369224D}"/>
              </a:ext>
            </a:extLst>
          </p:cNvPr>
          <p:cNvSpPr txBox="1"/>
          <p:nvPr/>
        </p:nvSpPr>
        <p:spPr>
          <a:xfrm>
            <a:off x="579121" y="4858056"/>
            <a:ext cx="925829" cy="307776"/>
          </a:xfrm>
          <a:prstGeom prst="rect">
            <a:avLst/>
          </a:prstGeom>
          <a:noFill/>
          <a:ln w="38100">
            <a:solidFill>
              <a:srgbClr val="7030A0"/>
            </a:solidFill>
          </a:ln>
        </p:spPr>
        <p:txBody>
          <a:bodyPr wrap="square" rtlCol="0">
            <a:spAutoFit/>
          </a:bodyPr>
          <a:lstStyle/>
          <a:p>
            <a:pPr algn="ctr"/>
            <a:endParaRPr lang="en-US" sz="1400" dirty="0"/>
          </a:p>
        </p:txBody>
      </p:sp>
    </p:spTree>
    <p:extLst>
      <p:ext uri="{BB962C8B-B14F-4D97-AF65-F5344CB8AC3E}">
        <p14:creationId xmlns:p14="http://schemas.microsoft.com/office/powerpoint/2010/main" val="165367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0717-7DC0-4F5D-9B81-828B09099D4B}"/>
              </a:ext>
            </a:extLst>
          </p:cNvPr>
          <p:cNvSpPr>
            <a:spLocks noGrp="1"/>
          </p:cNvSpPr>
          <p:nvPr>
            <p:ph type="title"/>
          </p:nvPr>
        </p:nvSpPr>
        <p:spPr>
          <a:xfrm>
            <a:off x="838200" y="365125"/>
            <a:ext cx="10515600" cy="835025"/>
          </a:xfrm>
        </p:spPr>
        <p:txBody>
          <a:bodyPr>
            <a:normAutofit/>
          </a:bodyPr>
          <a:lstStyle/>
          <a:p>
            <a:r>
              <a:rPr lang="en-CA" b="1" dirty="0"/>
              <a:t>Visualizing Relationship with Categorical Data</a:t>
            </a:r>
          </a:p>
        </p:txBody>
      </p:sp>
      <p:pic>
        <p:nvPicPr>
          <p:cNvPr id="8" name="Picture 7">
            <a:extLst>
              <a:ext uri="{FF2B5EF4-FFF2-40B4-BE49-F238E27FC236}">
                <a16:creationId xmlns:a16="http://schemas.microsoft.com/office/drawing/2014/main" id="{05B4431B-89FF-4915-B110-2F32097079F4}"/>
              </a:ext>
            </a:extLst>
          </p:cNvPr>
          <p:cNvPicPr>
            <a:picLocks noChangeAspect="1"/>
          </p:cNvPicPr>
          <p:nvPr/>
        </p:nvPicPr>
        <p:blipFill rotWithShape="1">
          <a:blip r:embed="rId2"/>
          <a:srcRect l="8047" t="34306" r="54921" b="24028"/>
          <a:stretch/>
        </p:blipFill>
        <p:spPr>
          <a:xfrm>
            <a:off x="1550197" y="4120005"/>
            <a:ext cx="4124325" cy="2610333"/>
          </a:xfrm>
          <a:prstGeom prst="rect">
            <a:avLst/>
          </a:prstGeom>
        </p:spPr>
      </p:pic>
      <p:pic>
        <p:nvPicPr>
          <p:cNvPr id="9" name="Picture 8">
            <a:extLst>
              <a:ext uri="{FF2B5EF4-FFF2-40B4-BE49-F238E27FC236}">
                <a16:creationId xmlns:a16="http://schemas.microsoft.com/office/drawing/2014/main" id="{15A8D4C5-949F-4E48-9582-A7A95B33C119}"/>
              </a:ext>
            </a:extLst>
          </p:cNvPr>
          <p:cNvPicPr>
            <a:picLocks noChangeAspect="1"/>
          </p:cNvPicPr>
          <p:nvPr/>
        </p:nvPicPr>
        <p:blipFill rotWithShape="1">
          <a:blip r:embed="rId3"/>
          <a:srcRect l="8047" t="36806" r="55859" b="23334"/>
          <a:stretch/>
        </p:blipFill>
        <p:spPr>
          <a:xfrm>
            <a:off x="6215066" y="1274189"/>
            <a:ext cx="4400550" cy="2733676"/>
          </a:xfrm>
          <a:prstGeom prst="rect">
            <a:avLst/>
          </a:prstGeom>
        </p:spPr>
      </p:pic>
      <p:pic>
        <p:nvPicPr>
          <p:cNvPr id="10" name="Picture 9">
            <a:extLst>
              <a:ext uri="{FF2B5EF4-FFF2-40B4-BE49-F238E27FC236}">
                <a16:creationId xmlns:a16="http://schemas.microsoft.com/office/drawing/2014/main" id="{FB52702A-A1D9-4399-B566-F0F115CA53C9}"/>
              </a:ext>
            </a:extLst>
          </p:cNvPr>
          <p:cNvPicPr>
            <a:picLocks noChangeAspect="1"/>
          </p:cNvPicPr>
          <p:nvPr/>
        </p:nvPicPr>
        <p:blipFill rotWithShape="1">
          <a:blip r:embed="rId4"/>
          <a:srcRect l="8047" t="47083" r="48984" b="13610"/>
          <a:stretch/>
        </p:blipFill>
        <p:spPr>
          <a:xfrm>
            <a:off x="661984" y="1312290"/>
            <a:ext cx="5238751" cy="2695575"/>
          </a:xfrm>
          <a:prstGeom prst="rect">
            <a:avLst/>
          </a:prstGeom>
        </p:spPr>
      </p:pic>
      <p:pic>
        <p:nvPicPr>
          <p:cNvPr id="13" name="Picture 12">
            <a:extLst>
              <a:ext uri="{FF2B5EF4-FFF2-40B4-BE49-F238E27FC236}">
                <a16:creationId xmlns:a16="http://schemas.microsoft.com/office/drawing/2014/main" id="{3964AA3C-BEFD-418D-AB76-9F275DB73D49}"/>
              </a:ext>
            </a:extLst>
          </p:cNvPr>
          <p:cNvPicPr>
            <a:picLocks noChangeAspect="1"/>
          </p:cNvPicPr>
          <p:nvPr/>
        </p:nvPicPr>
        <p:blipFill rotWithShape="1">
          <a:blip r:embed="rId5"/>
          <a:srcRect l="7657" t="35833" r="53359" b="24861"/>
          <a:stretch/>
        </p:blipFill>
        <p:spPr>
          <a:xfrm>
            <a:off x="6291266" y="4081905"/>
            <a:ext cx="4557708" cy="2584832"/>
          </a:xfrm>
          <a:prstGeom prst="rect">
            <a:avLst/>
          </a:prstGeom>
        </p:spPr>
      </p:pic>
    </p:spTree>
    <p:extLst>
      <p:ext uri="{BB962C8B-B14F-4D97-AF65-F5344CB8AC3E}">
        <p14:creationId xmlns:p14="http://schemas.microsoft.com/office/powerpoint/2010/main" val="263305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AEFC-1D4C-4267-BD79-A88277207BD3}"/>
              </a:ext>
            </a:extLst>
          </p:cNvPr>
          <p:cNvSpPr>
            <a:spLocks noGrp="1"/>
          </p:cNvSpPr>
          <p:nvPr>
            <p:ph type="title"/>
          </p:nvPr>
        </p:nvSpPr>
        <p:spPr>
          <a:xfrm>
            <a:off x="838200" y="365126"/>
            <a:ext cx="10515600" cy="1016000"/>
          </a:xfrm>
        </p:spPr>
        <p:txBody>
          <a:bodyPr>
            <a:normAutofit/>
          </a:bodyPr>
          <a:lstStyle/>
          <a:p>
            <a:r>
              <a:rPr lang="en-CA" b="1" dirty="0"/>
              <a:t>Correlation with Numerical Data</a:t>
            </a:r>
          </a:p>
        </p:txBody>
      </p:sp>
      <p:pic>
        <p:nvPicPr>
          <p:cNvPr id="4" name="Content Placeholder 3">
            <a:extLst>
              <a:ext uri="{FF2B5EF4-FFF2-40B4-BE49-F238E27FC236}">
                <a16:creationId xmlns:a16="http://schemas.microsoft.com/office/drawing/2014/main" id="{4A1832F0-FFD3-4432-B278-22D770F8ABE6}"/>
              </a:ext>
            </a:extLst>
          </p:cNvPr>
          <p:cNvPicPr>
            <a:picLocks noGrp="1" noChangeAspect="1"/>
          </p:cNvPicPr>
          <p:nvPr>
            <p:ph idx="1"/>
          </p:nvPr>
        </p:nvPicPr>
        <p:blipFill rotWithShape="1">
          <a:blip r:embed="rId2"/>
          <a:srcRect l="6083" t="27659" r="37587" b="17053"/>
          <a:stretch/>
        </p:blipFill>
        <p:spPr>
          <a:xfrm>
            <a:off x="1181100" y="1381126"/>
            <a:ext cx="9185617" cy="5178423"/>
          </a:xfrm>
          <a:prstGeom prst="rect">
            <a:avLst/>
          </a:prstGeom>
        </p:spPr>
      </p:pic>
    </p:spTree>
    <p:extLst>
      <p:ext uri="{BB962C8B-B14F-4D97-AF65-F5344CB8AC3E}">
        <p14:creationId xmlns:p14="http://schemas.microsoft.com/office/powerpoint/2010/main" val="317719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EE5A-4D42-4B2E-8EFE-37D913724153}"/>
              </a:ext>
            </a:extLst>
          </p:cNvPr>
          <p:cNvSpPr>
            <a:spLocks noGrp="1"/>
          </p:cNvSpPr>
          <p:nvPr>
            <p:ph type="title"/>
          </p:nvPr>
        </p:nvSpPr>
        <p:spPr>
          <a:xfrm>
            <a:off x="85725" y="-110334"/>
            <a:ext cx="10515600" cy="1939149"/>
          </a:xfrm>
        </p:spPr>
        <p:txBody>
          <a:bodyPr>
            <a:normAutofit/>
          </a:bodyPr>
          <a:lstStyle/>
          <a:p>
            <a:r>
              <a:rPr lang="en-US" b="1" dirty="0"/>
              <a:t>Preparing The Data </a:t>
            </a:r>
            <a:br>
              <a:rPr lang="en-US" dirty="0"/>
            </a:br>
            <a:r>
              <a:rPr lang="en-CA" sz="3600" dirty="0" err="1"/>
              <a:t>train_set,test_set</a:t>
            </a:r>
            <a:endParaRPr lang="en-US" sz="3600" dirty="0"/>
          </a:p>
        </p:txBody>
      </p:sp>
      <p:sp>
        <p:nvSpPr>
          <p:cNvPr id="3" name="Content Placeholder 2">
            <a:extLst>
              <a:ext uri="{FF2B5EF4-FFF2-40B4-BE49-F238E27FC236}">
                <a16:creationId xmlns:a16="http://schemas.microsoft.com/office/drawing/2014/main" id="{6BE95CB4-093D-480F-990A-822953FBC0E2}"/>
              </a:ext>
            </a:extLst>
          </p:cNvPr>
          <p:cNvSpPr>
            <a:spLocks noGrp="1"/>
          </p:cNvSpPr>
          <p:nvPr>
            <p:ph idx="1"/>
          </p:nvPr>
        </p:nvSpPr>
        <p:spPr>
          <a:xfrm>
            <a:off x="428625" y="1577975"/>
            <a:ext cx="10515600" cy="4351338"/>
          </a:xfrm>
        </p:spPr>
        <p:txBody>
          <a:bodyPr/>
          <a:lstStyle/>
          <a:p>
            <a:r>
              <a:rPr lang="en-CA" dirty="0" err="1"/>
              <a:t>train_set,test_set</a:t>
            </a:r>
            <a:r>
              <a:rPr lang="en-CA" dirty="0"/>
              <a:t> = </a:t>
            </a:r>
            <a:r>
              <a:rPr lang="en-CA" dirty="0" err="1"/>
              <a:t>train_test_split</a:t>
            </a:r>
            <a:r>
              <a:rPr lang="en-CA" dirty="0"/>
              <a:t>(</a:t>
            </a:r>
            <a:r>
              <a:rPr lang="en-CA" dirty="0" err="1"/>
              <a:t>final_flights_df</a:t>
            </a:r>
            <a:r>
              <a:rPr lang="en-CA" dirty="0"/>
              <a:t>, </a:t>
            </a:r>
            <a:r>
              <a:rPr lang="en-CA" dirty="0" err="1"/>
              <a:t>test_size</a:t>
            </a:r>
            <a:r>
              <a:rPr lang="en-CA" dirty="0"/>
              <a:t> = 0.3, </a:t>
            </a:r>
            <a:r>
              <a:rPr lang="en-CA" dirty="0" err="1"/>
              <a:t>random_state</a:t>
            </a:r>
            <a:r>
              <a:rPr lang="en-CA" dirty="0"/>
              <a:t> = 42) </a:t>
            </a:r>
          </a:p>
          <a:p>
            <a:endParaRPr lang="en-US" dirty="0"/>
          </a:p>
        </p:txBody>
      </p:sp>
      <p:pic>
        <p:nvPicPr>
          <p:cNvPr id="4" name="Picture 3">
            <a:extLst>
              <a:ext uri="{FF2B5EF4-FFF2-40B4-BE49-F238E27FC236}">
                <a16:creationId xmlns:a16="http://schemas.microsoft.com/office/drawing/2014/main" id="{F5AA0829-E422-4557-8F1D-EB96253010BE}"/>
              </a:ext>
            </a:extLst>
          </p:cNvPr>
          <p:cNvPicPr>
            <a:picLocks noChangeAspect="1"/>
          </p:cNvPicPr>
          <p:nvPr/>
        </p:nvPicPr>
        <p:blipFill>
          <a:blip r:embed="rId2"/>
          <a:stretch>
            <a:fillRect/>
          </a:stretch>
        </p:blipFill>
        <p:spPr>
          <a:xfrm>
            <a:off x="3209925" y="2377288"/>
            <a:ext cx="5610225" cy="4100497"/>
          </a:xfrm>
          <a:prstGeom prst="rect">
            <a:avLst/>
          </a:prstGeom>
        </p:spPr>
      </p:pic>
      <p:sp>
        <p:nvSpPr>
          <p:cNvPr id="5" name="Rectangle 4">
            <a:extLst>
              <a:ext uri="{FF2B5EF4-FFF2-40B4-BE49-F238E27FC236}">
                <a16:creationId xmlns:a16="http://schemas.microsoft.com/office/drawing/2014/main" id="{066C51CD-7986-468D-B083-D2DD964A6D00}"/>
              </a:ext>
            </a:extLst>
          </p:cNvPr>
          <p:cNvSpPr/>
          <p:nvPr/>
        </p:nvSpPr>
        <p:spPr>
          <a:xfrm>
            <a:off x="6543674" y="4406500"/>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sp>
        <p:nvSpPr>
          <p:cNvPr id="6" name="Rectangle 5">
            <a:extLst>
              <a:ext uri="{FF2B5EF4-FFF2-40B4-BE49-F238E27FC236}">
                <a16:creationId xmlns:a16="http://schemas.microsoft.com/office/drawing/2014/main" id="{4FBF12AA-F777-4B31-9C18-55714F34C399}"/>
              </a:ext>
            </a:extLst>
          </p:cNvPr>
          <p:cNvSpPr/>
          <p:nvPr/>
        </p:nvSpPr>
        <p:spPr>
          <a:xfrm>
            <a:off x="6543673" y="4872633"/>
            <a:ext cx="2276475" cy="295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Tree>
    <p:extLst>
      <p:ext uri="{BB962C8B-B14F-4D97-AF65-F5344CB8AC3E}">
        <p14:creationId xmlns:p14="http://schemas.microsoft.com/office/powerpoint/2010/main" val="18808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2672</TotalTime>
  <Words>849</Words>
  <Application>Microsoft Office PowerPoint</Application>
  <PresentationFormat>Widescreen</PresentationFormat>
  <Paragraphs>205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 Unicode MS</vt:lpstr>
      <vt:lpstr>Arial</vt:lpstr>
      <vt:lpstr>Calibri</vt:lpstr>
      <vt:lpstr>Calibri Light</vt:lpstr>
      <vt:lpstr>Office Theme</vt:lpstr>
      <vt:lpstr>Flight Delays </vt:lpstr>
      <vt:lpstr>Presentation Contents </vt:lpstr>
      <vt:lpstr>PowerPoint Presentation</vt:lpstr>
      <vt:lpstr>Knowing The Data</vt:lpstr>
      <vt:lpstr>Data pipeline</vt:lpstr>
      <vt:lpstr>Final Features and The Target</vt:lpstr>
      <vt:lpstr>Visualizing Relationship with Categorical Data</vt:lpstr>
      <vt:lpstr>Correlation with Numerical Data</vt:lpstr>
      <vt:lpstr>Preparing The Data  train_set,test_set</vt:lpstr>
      <vt:lpstr>Preparing The Data: The code</vt:lpstr>
      <vt:lpstr>PowerPoint Presentation</vt:lpstr>
      <vt:lpstr>Models</vt:lpstr>
      <vt:lpstr>Confusion Matrix of Different Models</vt:lpstr>
      <vt:lpstr>Logistic Regression vs SGD Classifier</vt:lpstr>
      <vt:lpstr>PowerPoint Presentation</vt:lpstr>
      <vt:lpstr>Random Forest results </vt:lpstr>
      <vt:lpstr>Neural network </vt:lpstr>
      <vt:lpstr>Neural network results </vt:lpstr>
      <vt:lpstr>Comparing Models: Confusion matrix </vt:lpstr>
      <vt:lpstr>Comparing Models: ROC </vt:lpstr>
      <vt:lpstr>Comparing Models: ROC  </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Nicte Yaxal</dc:creator>
  <cp:lastModifiedBy>Nicte Yaxal</cp:lastModifiedBy>
  <cp:revision>80</cp:revision>
  <dcterms:created xsi:type="dcterms:W3CDTF">2019-07-22T23:07:09Z</dcterms:created>
  <dcterms:modified xsi:type="dcterms:W3CDTF">2019-07-25T22:56:59Z</dcterms:modified>
</cp:coreProperties>
</file>